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6"/>
  </p:sldMasterIdLst>
  <p:notesMasterIdLst>
    <p:notesMasterId r:id="rId48"/>
  </p:notesMasterIdLst>
  <p:handoutMasterIdLst>
    <p:handoutMasterId r:id="rId49"/>
  </p:handoutMasterIdLst>
  <p:sldIdLst>
    <p:sldId id="261" r:id="rId17"/>
    <p:sldId id="269" r:id="rId18"/>
    <p:sldId id="270" r:id="rId19"/>
    <p:sldId id="266" r:id="rId20"/>
    <p:sldId id="267" r:id="rId21"/>
    <p:sldId id="268" r:id="rId22"/>
    <p:sldId id="271" r:id="rId23"/>
    <p:sldId id="272" r:id="rId24"/>
    <p:sldId id="289" r:id="rId25"/>
    <p:sldId id="298" r:id="rId26"/>
    <p:sldId id="291" r:id="rId27"/>
    <p:sldId id="299" r:id="rId28"/>
    <p:sldId id="300" r:id="rId29"/>
    <p:sldId id="301" r:id="rId30"/>
    <p:sldId id="295" r:id="rId31"/>
    <p:sldId id="296" r:id="rId32"/>
    <p:sldId id="297" r:id="rId33"/>
    <p:sldId id="273" r:id="rId34"/>
    <p:sldId id="281" r:id="rId35"/>
    <p:sldId id="282" r:id="rId36"/>
    <p:sldId id="276" r:id="rId37"/>
    <p:sldId id="278" r:id="rId38"/>
    <p:sldId id="279" r:id="rId39"/>
    <p:sldId id="280" r:id="rId40"/>
    <p:sldId id="284" r:id="rId41"/>
    <p:sldId id="292" r:id="rId42"/>
    <p:sldId id="290" r:id="rId43"/>
    <p:sldId id="293" r:id="rId44"/>
    <p:sldId id="283" r:id="rId45"/>
    <p:sldId id="263" r:id="rId46"/>
    <p:sldId id="265" r:id="rId47"/>
  </p:sldIdLst>
  <p:sldSz cx="12192000" cy="6858000"/>
  <p:notesSz cx="6858000" cy="9144000"/>
  <p:embeddedFontLst>
    <p:embeddedFont>
      <p:font typeface="ABBvoice" panose="020D0603020503020204" pitchFamily="34" charset="0"/>
      <p:regular r:id="rId50"/>
      <p:bold r:id="rId51"/>
    </p:embeddedFont>
    <p:embeddedFont>
      <p:font typeface="ABBvoice Display SemiBold" panose="020D0704020603060204" pitchFamily="34" charset="0"/>
      <p:bold r:id="rId52"/>
    </p:embeddedFont>
    <p:embeddedFont>
      <p:font typeface="ABBvoice Light" panose="020D0403020503020204" pitchFamily="34" charset="0"/>
      <p:regular r:id="rId5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6825933-4B6E-25D0-D9B5-175703442533}" name="Luis Elsen-Messmer" initials="LE" userId="S::luis.elsen-messmer@de.abb.com::69aacf96-e865-454d-9ab1-c0467d7d2298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ytro Lieshonok" initials="DL" lastIdx="2" clrIdx="0">
    <p:extLst>
      <p:ext uri="{19B8F6BF-5375-455C-9EA6-DF929625EA0E}">
        <p15:presenceInfo xmlns:p15="http://schemas.microsoft.com/office/powerpoint/2012/main" userId="Dmytro Lieshono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9F9FA"/>
    <a:srgbClr val="FF00FF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73F8A54-F971-430D-9108-034FE38666E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27102A9-8310-4765-A935-A1911B00CA55}" styleName="Styl jasny 1 — Ak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ittlere Formatvorlage 1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Helle Formatvorlage 3 - Akz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73F8A54-F971-430D-9108-034FE38666EA}" styleName="ABB Default Table">
    <a:wholeTbl>
      <a:tcTxStyle>
        <a:fontRef idx="min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30000" cmpd="sng">
              <a:solidFill>
                <a:schemeClr val="dk1"/>
              </a:solidFill>
            </a:ln>
          </a:top>
          <a:bottom>
            <a:ln w="0" cmpd="sng">
              <a:solidFill>
                <a:schemeClr val="dk1"/>
              </a:solidFill>
            </a:ln>
          </a:bottom>
          <a:insideH>
            <a:ln w="50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lt1"/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lt1"/>
          </a:solidFill>
        </a:fill>
      </a:tcStyle>
    </a:band1V>
    <a:band2V>
      <a:tcStyle>
        <a:tcBdr/>
      </a:tcStyle>
    </a:band2V>
    <a:la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lastCol>
    <a:firstCol>
      <a:tcTxStyle b="off">
        <a:fontRef idx="minor">
          <a:schemeClr val="dk1"/>
        </a:fontRef>
        <a:schemeClr val="dk1"/>
      </a:tcTxStyle>
      <a:tcStyle>
        <a:tcBdr/>
        <a:fill>
          <a:solidFill>
            <a:schemeClr val="accent5"/>
          </a:solidFill>
        </a:fill>
      </a:tcStyle>
    </a:firstCol>
    <a:lastRow>
      <a:tcTxStyle b="off">
        <a:fontRef idx="minor">
          <a:prstClr val="black"/>
        </a:fontRef>
        <a:schemeClr val="dk1"/>
      </a:tcTxStyle>
      <a:tcStyle>
        <a:tcBdr/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dk1"/>
      </a:tcTxStyle>
      <a:tcStyle>
        <a:tcBdr>
          <a:bottom>
            <a:ln w="5000" cmpd="sng">
              <a:solidFill>
                <a:schemeClr val="dk1"/>
              </a:solidFill>
            </a:ln>
          </a:bottom>
        </a:tcBdr>
        <a:fill>
          <a:solidFill>
            <a:schemeClr val="l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673" autoAdjust="0"/>
  </p:normalViewPr>
  <p:slideViewPr>
    <p:cSldViewPr snapToGrid="0" snapToObjects="1" showGuides="1">
      <p:cViewPr varScale="1">
        <p:scale>
          <a:sx n="111" d="100"/>
          <a:sy n="111" d="100"/>
        </p:scale>
        <p:origin x="756" y="96"/>
      </p:cViewPr>
      <p:guideLst/>
    </p:cSldViewPr>
  </p:slideViewPr>
  <p:outlineViewPr>
    <p:cViewPr>
      <p:scale>
        <a:sx n="33" d="100"/>
        <a:sy n="33" d="100"/>
      </p:scale>
      <p:origin x="0" y="-9438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5298"/>
    </p:cViewPr>
  </p:sorterViewPr>
  <p:notesViewPr>
    <p:cSldViewPr snapToGrid="0" snapToObjects="1" showGuides="1">
      <p:cViewPr varScale="1">
        <p:scale>
          <a:sx n="91" d="100"/>
          <a:sy n="91" d="100"/>
        </p:scale>
        <p:origin x="3672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" Target="slides/slide2.xml"/><Relationship Id="rId26" Type="http://schemas.openxmlformats.org/officeDocument/2006/relationships/slide" Target="slides/slide10.xml"/><Relationship Id="rId39" Type="http://schemas.openxmlformats.org/officeDocument/2006/relationships/slide" Target="slides/slide23.xml"/><Relationship Id="rId21" Type="http://schemas.openxmlformats.org/officeDocument/2006/relationships/slide" Target="slides/slide5.xml"/><Relationship Id="rId34" Type="http://schemas.openxmlformats.org/officeDocument/2006/relationships/slide" Target="slides/slide18.xml"/><Relationship Id="rId42" Type="http://schemas.openxmlformats.org/officeDocument/2006/relationships/slide" Target="slides/slide26.xml"/><Relationship Id="rId47" Type="http://schemas.openxmlformats.org/officeDocument/2006/relationships/slide" Target="slides/slide31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.xml"/><Relationship Id="rId29" Type="http://schemas.openxmlformats.org/officeDocument/2006/relationships/slide" Target="slides/slide13.xml"/><Relationship Id="rId11" Type="http://schemas.openxmlformats.org/officeDocument/2006/relationships/customXml" Target="../customXml/item11.xml"/><Relationship Id="rId24" Type="http://schemas.openxmlformats.org/officeDocument/2006/relationships/slide" Target="slides/slide8.xml"/><Relationship Id="rId32" Type="http://schemas.openxmlformats.org/officeDocument/2006/relationships/slide" Target="slides/slide16.xml"/><Relationship Id="rId37" Type="http://schemas.openxmlformats.org/officeDocument/2006/relationships/slide" Target="slides/slide21.xml"/><Relationship Id="rId40" Type="http://schemas.openxmlformats.org/officeDocument/2006/relationships/slide" Target="slides/slide24.xml"/><Relationship Id="rId45" Type="http://schemas.openxmlformats.org/officeDocument/2006/relationships/slide" Target="slides/slide29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customXml" Target="../customXml/item5.xml"/><Relationship Id="rId19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" Target="slides/slide6.xml"/><Relationship Id="rId27" Type="http://schemas.openxmlformats.org/officeDocument/2006/relationships/slide" Target="slides/slide11.xml"/><Relationship Id="rId30" Type="http://schemas.openxmlformats.org/officeDocument/2006/relationships/slide" Target="slides/slide14.xml"/><Relationship Id="rId35" Type="http://schemas.openxmlformats.org/officeDocument/2006/relationships/slide" Target="slides/slide19.xml"/><Relationship Id="rId43" Type="http://schemas.openxmlformats.org/officeDocument/2006/relationships/slide" Target="slides/slide27.xml"/><Relationship Id="rId48" Type="http://schemas.openxmlformats.org/officeDocument/2006/relationships/notesMaster" Target="notesMasters/notesMaster1.xml"/><Relationship Id="rId56" Type="http://schemas.openxmlformats.org/officeDocument/2006/relationships/viewProps" Target="viewProps.xml"/><Relationship Id="rId8" Type="http://schemas.openxmlformats.org/officeDocument/2006/relationships/customXml" Target="../customXml/item8.xml"/><Relationship Id="rId51" Type="http://schemas.openxmlformats.org/officeDocument/2006/relationships/font" Target="fonts/font2.fntdata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" Target="slides/slide1.xml"/><Relationship Id="rId25" Type="http://schemas.openxmlformats.org/officeDocument/2006/relationships/slide" Target="slides/slide9.xml"/><Relationship Id="rId33" Type="http://schemas.openxmlformats.org/officeDocument/2006/relationships/slide" Target="slides/slide17.xml"/><Relationship Id="rId38" Type="http://schemas.openxmlformats.org/officeDocument/2006/relationships/slide" Target="slides/slide22.xml"/><Relationship Id="rId46" Type="http://schemas.openxmlformats.org/officeDocument/2006/relationships/slide" Target="slides/slide30.xml"/><Relationship Id="rId59" Type="http://schemas.microsoft.com/office/2016/11/relationships/changesInfo" Target="changesInfos/changesInfo1.xml"/><Relationship Id="rId20" Type="http://schemas.openxmlformats.org/officeDocument/2006/relationships/slide" Target="slides/slide4.xml"/><Relationship Id="rId41" Type="http://schemas.openxmlformats.org/officeDocument/2006/relationships/slide" Target="slides/slide25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7.xml"/><Relationship Id="rId28" Type="http://schemas.openxmlformats.org/officeDocument/2006/relationships/slide" Target="slides/slide12.xml"/><Relationship Id="rId36" Type="http://schemas.openxmlformats.org/officeDocument/2006/relationships/slide" Target="slides/slide20.xml"/><Relationship Id="rId49" Type="http://schemas.openxmlformats.org/officeDocument/2006/relationships/handoutMaster" Target="handoutMasters/handoutMaster1.xml"/><Relationship Id="rId57" Type="http://schemas.openxmlformats.org/officeDocument/2006/relationships/theme" Target="theme/theme1.xml"/><Relationship Id="rId10" Type="http://schemas.openxmlformats.org/officeDocument/2006/relationships/customXml" Target="../customXml/item10.xml"/><Relationship Id="rId31" Type="http://schemas.openxmlformats.org/officeDocument/2006/relationships/slide" Target="slides/slide15.xml"/><Relationship Id="rId44" Type="http://schemas.openxmlformats.org/officeDocument/2006/relationships/slide" Target="slides/slide28.xml"/><Relationship Id="rId52" Type="http://schemas.openxmlformats.org/officeDocument/2006/relationships/font" Target="fonts/font3.fntdata"/><Relationship Id="rId60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Elsen-Messmer" userId="69aacf96-e865-454d-9ab1-c0467d7d2298" providerId="ADAL" clId="{00E63604-CC62-4018-ACFB-C9F97E6FEEE8}"/>
    <pc:docChg chg="undo redo custSel addSld delSld modSld sldOrd modMainMaster">
      <pc:chgData name="Luis Elsen-Messmer" userId="69aacf96-e865-454d-9ab1-c0467d7d2298" providerId="ADAL" clId="{00E63604-CC62-4018-ACFB-C9F97E6FEEE8}" dt="2025-09-07T10:03:33.892" v="5013" actId="20577"/>
      <pc:docMkLst>
        <pc:docMk/>
      </pc:docMkLst>
      <pc:sldChg chg="modSp mod">
        <pc:chgData name="Luis Elsen-Messmer" userId="69aacf96-e865-454d-9ab1-c0467d7d2298" providerId="ADAL" clId="{00E63604-CC62-4018-ACFB-C9F97E6FEEE8}" dt="2025-08-15T13:36:07.089" v="27" actId="20577"/>
        <pc:sldMkLst>
          <pc:docMk/>
          <pc:sldMk cId="2186884336" sldId="261"/>
        </pc:sldMkLst>
        <pc:spChg chg="mod">
          <ac:chgData name="Luis Elsen-Messmer" userId="69aacf96-e865-454d-9ab1-c0467d7d2298" providerId="ADAL" clId="{00E63604-CC62-4018-ACFB-C9F97E6FEEE8}" dt="2025-08-15T13:36:07.089" v="27" actId="20577"/>
          <ac:spMkLst>
            <pc:docMk/>
            <pc:sldMk cId="2186884336" sldId="261"/>
            <ac:spMk id="2" creationId="{9E049149-61F6-9C37-42FA-274C5D2E94A2}"/>
          </ac:spMkLst>
        </pc:spChg>
      </pc:sldChg>
      <pc:sldChg chg="addSp delSp modSp mod">
        <pc:chgData name="Luis Elsen-Messmer" userId="69aacf96-e865-454d-9ab1-c0467d7d2298" providerId="ADAL" clId="{00E63604-CC62-4018-ACFB-C9F97E6FEEE8}" dt="2025-09-07T09:51:51.398" v="4836" actId="20577"/>
        <pc:sldMkLst>
          <pc:docMk/>
          <pc:sldMk cId="3228514991" sldId="266"/>
        </pc:sldMkLst>
        <pc:spChg chg="mod">
          <ac:chgData name="Luis Elsen-Messmer" userId="69aacf96-e865-454d-9ab1-c0467d7d2298" providerId="ADAL" clId="{00E63604-CC62-4018-ACFB-C9F97E6FEEE8}" dt="2025-09-07T09:51:51.398" v="4836" actId="20577"/>
          <ac:spMkLst>
            <pc:docMk/>
            <pc:sldMk cId="3228514991" sldId="266"/>
            <ac:spMk id="2" creationId="{C327F1A2-6886-6964-56FD-B77DAFA4F04B}"/>
          </ac:spMkLst>
        </pc:spChg>
        <pc:spChg chg="mod">
          <ac:chgData name="Luis Elsen-Messmer" userId="69aacf96-e865-454d-9ab1-c0467d7d2298" providerId="ADAL" clId="{00E63604-CC62-4018-ACFB-C9F97E6FEEE8}" dt="2025-08-27T11:53:11.089" v="4052" actId="1076"/>
          <ac:spMkLst>
            <pc:docMk/>
            <pc:sldMk cId="3228514991" sldId="266"/>
            <ac:spMk id="12" creationId="{A118A949-42BE-8A65-F55B-C9C35C437242}"/>
          </ac:spMkLst>
        </pc:spChg>
        <pc:picChg chg="add mod ord">
          <ac:chgData name="Luis Elsen-Messmer" userId="69aacf96-e865-454d-9ab1-c0467d7d2298" providerId="ADAL" clId="{00E63604-CC62-4018-ACFB-C9F97E6FEEE8}" dt="2025-08-27T11:53:04.919" v="4050" actId="167"/>
          <ac:picMkLst>
            <pc:docMk/>
            <pc:sldMk cId="3228514991" sldId="266"/>
            <ac:picMk id="16" creationId="{388D1C6E-BF04-FEAD-8B44-0D326FA5CFAB}"/>
          </ac:picMkLst>
        </pc:picChg>
        <pc:cxnChg chg="mod">
          <ac:chgData name="Luis Elsen-Messmer" userId="69aacf96-e865-454d-9ab1-c0467d7d2298" providerId="ADAL" clId="{00E63604-CC62-4018-ACFB-C9F97E6FEEE8}" dt="2025-08-27T11:53:08.694" v="4051" actId="1076"/>
          <ac:cxnSpMkLst>
            <pc:docMk/>
            <pc:sldMk cId="3228514991" sldId="266"/>
            <ac:cxnSpMk id="11" creationId="{AF49B976-B457-46E8-45E6-92CFB033DFF3}"/>
          </ac:cxnSpMkLst>
        </pc:cxnChg>
      </pc:sldChg>
      <pc:sldChg chg="addSp delSp modSp mod">
        <pc:chgData name="Luis Elsen-Messmer" userId="69aacf96-e865-454d-9ab1-c0467d7d2298" providerId="ADAL" clId="{00E63604-CC62-4018-ACFB-C9F97E6FEEE8}" dt="2025-08-27T11:55:07.410" v="4180" actId="20577"/>
        <pc:sldMkLst>
          <pc:docMk/>
          <pc:sldMk cId="3626260726" sldId="267"/>
        </pc:sldMkLst>
        <pc:spChg chg="mod">
          <ac:chgData name="Luis Elsen-Messmer" userId="69aacf96-e865-454d-9ab1-c0467d7d2298" providerId="ADAL" clId="{00E63604-CC62-4018-ACFB-C9F97E6FEEE8}" dt="2025-08-27T11:55:07.410" v="4180" actId="20577"/>
          <ac:spMkLst>
            <pc:docMk/>
            <pc:sldMk cId="3626260726" sldId="267"/>
            <ac:spMk id="3" creationId="{1F3A7730-9ADB-074D-294B-AF9DC0872808}"/>
          </ac:spMkLst>
        </pc:spChg>
        <pc:picChg chg="add mod">
          <ac:chgData name="Luis Elsen-Messmer" userId="69aacf96-e865-454d-9ab1-c0467d7d2298" providerId="ADAL" clId="{00E63604-CC62-4018-ACFB-C9F97E6FEEE8}" dt="2025-08-27T11:53:20.685" v="4054" actId="1076"/>
          <ac:picMkLst>
            <pc:docMk/>
            <pc:sldMk cId="3626260726" sldId="267"/>
            <ac:picMk id="10" creationId="{958847EB-7126-384E-3302-8536D67BD33F}"/>
          </ac:picMkLst>
        </pc:picChg>
        <pc:cxnChg chg="add mod">
          <ac:chgData name="Luis Elsen-Messmer" userId="69aacf96-e865-454d-9ab1-c0467d7d2298" providerId="ADAL" clId="{00E63604-CC62-4018-ACFB-C9F97E6FEEE8}" dt="2025-08-20T09:08:30.069" v="69" actId="14100"/>
          <ac:cxnSpMkLst>
            <pc:docMk/>
            <pc:sldMk cId="3626260726" sldId="267"/>
            <ac:cxnSpMk id="12" creationId="{2AACC3F7-F3E6-7C5B-D4FA-A1BD3FD5895E}"/>
          </ac:cxnSpMkLst>
        </pc:cxnChg>
      </pc:sldChg>
      <pc:sldChg chg="modSp mod">
        <pc:chgData name="Luis Elsen-Messmer" userId="69aacf96-e865-454d-9ab1-c0467d7d2298" providerId="ADAL" clId="{00E63604-CC62-4018-ACFB-C9F97E6FEEE8}" dt="2025-09-07T09:52:12.223" v="4840" actId="20577"/>
        <pc:sldMkLst>
          <pc:docMk/>
          <pc:sldMk cId="2265032764" sldId="268"/>
        </pc:sldMkLst>
        <pc:spChg chg="mod">
          <ac:chgData name="Luis Elsen-Messmer" userId="69aacf96-e865-454d-9ab1-c0467d7d2298" providerId="ADAL" clId="{00E63604-CC62-4018-ACFB-C9F97E6FEEE8}" dt="2025-09-07T09:52:12.223" v="4840" actId="20577"/>
          <ac:spMkLst>
            <pc:docMk/>
            <pc:sldMk cId="2265032764" sldId="268"/>
            <ac:spMk id="3" creationId="{5FB0D4D7-150B-9403-13EF-A03271553F69}"/>
          </ac:spMkLst>
        </pc:spChg>
      </pc:sldChg>
      <pc:sldChg chg="modSp mod">
        <pc:chgData name="Luis Elsen-Messmer" userId="69aacf96-e865-454d-9ab1-c0467d7d2298" providerId="ADAL" clId="{00E63604-CC62-4018-ACFB-C9F97E6FEEE8}" dt="2025-09-07T09:50:38.704" v="4825" actId="20577"/>
        <pc:sldMkLst>
          <pc:docMk/>
          <pc:sldMk cId="3251428489" sldId="269"/>
        </pc:sldMkLst>
        <pc:spChg chg="mod">
          <ac:chgData name="Luis Elsen-Messmer" userId="69aacf96-e865-454d-9ab1-c0467d7d2298" providerId="ADAL" clId="{00E63604-CC62-4018-ACFB-C9F97E6FEEE8}" dt="2025-09-07T09:50:38.704" v="4825" actId="20577"/>
          <ac:spMkLst>
            <pc:docMk/>
            <pc:sldMk cId="3251428489" sldId="269"/>
            <ac:spMk id="3" creationId="{2AAA97C3-FF22-64CB-1A2D-764263CB4578}"/>
          </ac:spMkLst>
        </pc:spChg>
      </pc:sldChg>
      <pc:sldChg chg="modSp mod">
        <pc:chgData name="Luis Elsen-Messmer" userId="69aacf96-e865-454d-9ab1-c0467d7d2298" providerId="ADAL" clId="{00E63604-CC62-4018-ACFB-C9F97E6FEEE8}" dt="2025-09-07T09:51:15.980" v="4834" actId="33524"/>
        <pc:sldMkLst>
          <pc:docMk/>
          <pc:sldMk cId="1416910530" sldId="270"/>
        </pc:sldMkLst>
        <pc:spChg chg="mod">
          <ac:chgData name="Luis Elsen-Messmer" userId="69aacf96-e865-454d-9ab1-c0467d7d2298" providerId="ADAL" clId="{00E63604-CC62-4018-ACFB-C9F97E6FEEE8}" dt="2025-09-07T09:51:15.980" v="4834" actId="33524"/>
          <ac:spMkLst>
            <pc:docMk/>
            <pc:sldMk cId="1416910530" sldId="270"/>
            <ac:spMk id="3" creationId="{3E085906-2DBA-755B-9EA3-46D1947942C0}"/>
          </ac:spMkLst>
        </pc:spChg>
      </pc:sldChg>
      <pc:sldChg chg="addSp modSp mod">
        <pc:chgData name="Luis Elsen-Messmer" userId="69aacf96-e865-454d-9ab1-c0467d7d2298" providerId="ADAL" clId="{00E63604-CC62-4018-ACFB-C9F97E6FEEE8}" dt="2025-09-07T09:53:00.636" v="4864" actId="20577"/>
        <pc:sldMkLst>
          <pc:docMk/>
          <pc:sldMk cId="2419260160" sldId="271"/>
        </pc:sldMkLst>
        <pc:spChg chg="mod">
          <ac:chgData name="Luis Elsen-Messmer" userId="69aacf96-e865-454d-9ab1-c0467d7d2298" providerId="ADAL" clId="{00E63604-CC62-4018-ACFB-C9F97E6FEEE8}" dt="2025-09-07T09:53:00.636" v="4864" actId="20577"/>
          <ac:spMkLst>
            <pc:docMk/>
            <pc:sldMk cId="2419260160" sldId="271"/>
            <ac:spMk id="3" creationId="{46F4BEEC-DAC0-F392-4C03-0DA987F41490}"/>
          </ac:spMkLst>
        </pc:spChg>
        <pc:picChg chg="add mod">
          <ac:chgData name="Luis Elsen-Messmer" userId="69aacf96-e865-454d-9ab1-c0467d7d2298" providerId="ADAL" clId="{00E63604-CC62-4018-ACFB-C9F97E6FEEE8}" dt="2025-08-21T13:53:13.306" v="1619" actId="1076"/>
          <ac:picMkLst>
            <pc:docMk/>
            <pc:sldMk cId="2419260160" sldId="271"/>
            <ac:picMk id="9" creationId="{67D17A8F-A716-02A9-1694-2A613EF5DC0F}"/>
          </ac:picMkLst>
        </pc:picChg>
      </pc:sldChg>
      <pc:sldChg chg="modSp mod">
        <pc:chgData name="Luis Elsen-Messmer" userId="69aacf96-e865-454d-9ab1-c0467d7d2298" providerId="ADAL" clId="{00E63604-CC62-4018-ACFB-C9F97E6FEEE8}" dt="2025-08-22T09:14:52.463" v="2117" actId="20577"/>
        <pc:sldMkLst>
          <pc:docMk/>
          <pc:sldMk cId="254031352" sldId="272"/>
        </pc:sldMkLst>
        <pc:spChg chg="mod">
          <ac:chgData name="Luis Elsen-Messmer" userId="69aacf96-e865-454d-9ab1-c0467d7d2298" providerId="ADAL" clId="{00E63604-CC62-4018-ACFB-C9F97E6FEEE8}" dt="2025-08-22T09:14:52.463" v="2117" actId="20577"/>
          <ac:spMkLst>
            <pc:docMk/>
            <pc:sldMk cId="254031352" sldId="272"/>
            <ac:spMk id="3" creationId="{EE98B111-116F-8C40-E5CE-0CAB07C18FC9}"/>
          </ac:spMkLst>
        </pc:spChg>
      </pc:sldChg>
      <pc:sldChg chg="modSp mod">
        <pc:chgData name="Luis Elsen-Messmer" userId="69aacf96-e865-454d-9ab1-c0467d7d2298" providerId="ADAL" clId="{00E63604-CC62-4018-ACFB-C9F97E6FEEE8}" dt="2025-09-07T09:57:59.680" v="4902" actId="20577"/>
        <pc:sldMkLst>
          <pc:docMk/>
          <pc:sldMk cId="2445793839" sldId="273"/>
        </pc:sldMkLst>
        <pc:spChg chg="mod">
          <ac:chgData name="Luis Elsen-Messmer" userId="69aacf96-e865-454d-9ab1-c0467d7d2298" providerId="ADAL" clId="{00E63604-CC62-4018-ACFB-C9F97E6FEEE8}" dt="2025-08-20T09:13:48.473" v="133" actId="20577"/>
          <ac:spMkLst>
            <pc:docMk/>
            <pc:sldMk cId="2445793839" sldId="273"/>
            <ac:spMk id="2" creationId="{13E1DADA-0096-D760-FEA2-1B9BE5A72DE4}"/>
          </ac:spMkLst>
        </pc:spChg>
        <pc:spChg chg="mod">
          <ac:chgData name="Luis Elsen-Messmer" userId="69aacf96-e865-454d-9ab1-c0467d7d2298" providerId="ADAL" clId="{00E63604-CC62-4018-ACFB-C9F97E6FEEE8}" dt="2025-09-07T09:57:59.680" v="4902" actId="20577"/>
          <ac:spMkLst>
            <pc:docMk/>
            <pc:sldMk cId="2445793839" sldId="273"/>
            <ac:spMk id="3" creationId="{5276581C-0649-6013-4B54-FF3DCC1361E8}"/>
          </ac:spMkLst>
        </pc:spChg>
      </pc:sldChg>
      <pc:sldChg chg="del">
        <pc:chgData name="Luis Elsen-Messmer" userId="69aacf96-e865-454d-9ab1-c0467d7d2298" providerId="ADAL" clId="{00E63604-CC62-4018-ACFB-C9F97E6FEEE8}" dt="2025-08-20T10:42:46.626" v="1142" actId="2696"/>
        <pc:sldMkLst>
          <pc:docMk/>
          <pc:sldMk cId="3115592471" sldId="274"/>
        </pc:sldMkLst>
      </pc:sldChg>
      <pc:sldChg chg="del">
        <pc:chgData name="Luis Elsen-Messmer" userId="69aacf96-e865-454d-9ab1-c0467d7d2298" providerId="ADAL" clId="{00E63604-CC62-4018-ACFB-C9F97E6FEEE8}" dt="2025-08-20T10:42:53.676" v="1143" actId="2696"/>
        <pc:sldMkLst>
          <pc:docMk/>
          <pc:sldMk cId="1235046067" sldId="275"/>
        </pc:sldMkLst>
      </pc:sldChg>
      <pc:sldChg chg="modSp mod">
        <pc:chgData name="Luis Elsen-Messmer" userId="69aacf96-e865-454d-9ab1-c0467d7d2298" providerId="ADAL" clId="{00E63604-CC62-4018-ACFB-C9F97E6FEEE8}" dt="2025-09-07T09:59:29.750" v="4924" actId="20577"/>
        <pc:sldMkLst>
          <pc:docMk/>
          <pc:sldMk cId="3902200039" sldId="276"/>
        </pc:sldMkLst>
        <pc:spChg chg="mod">
          <ac:chgData name="Luis Elsen-Messmer" userId="69aacf96-e865-454d-9ab1-c0467d7d2298" providerId="ADAL" clId="{00E63604-CC62-4018-ACFB-C9F97E6FEEE8}" dt="2025-09-07T09:59:29.750" v="4924" actId="20577"/>
          <ac:spMkLst>
            <pc:docMk/>
            <pc:sldMk cId="3902200039" sldId="276"/>
            <ac:spMk id="3" creationId="{EA429F15-1A10-8F00-96E4-CB9AB9701C14}"/>
          </ac:spMkLst>
        </pc:spChg>
      </pc:sldChg>
      <pc:sldChg chg="modSp new mod">
        <pc:chgData name="Luis Elsen-Messmer" userId="69aacf96-e865-454d-9ab1-c0467d7d2298" providerId="ADAL" clId="{00E63604-CC62-4018-ACFB-C9F97E6FEEE8}" dt="2025-09-07T09:58:29.790" v="4912" actId="20577"/>
        <pc:sldMkLst>
          <pc:docMk/>
          <pc:sldMk cId="907217859" sldId="281"/>
        </pc:sldMkLst>
        <pc:spChg chg="mod">
          <ac:chgData name="Luis Elsen-Messmer" userId="69aacf96-e865-454d-9ab1-c0467d7d2298" providerId="ADAL" clId="{00E63604-CC62-4018-ACFB-C9F97E6FEEE8}" dt="2025-08-20T09:18:01.154" v="294" actId="20577"/>
          <ac:spMkLst>
            <pc:docMk/>
            <pc:sldMk cId="907217859" sldId="281"/>
            <ac:spMk id="2" creationId="{3E8898F1-AA16-0B15-CCD9-B8B759385AEC}"/>
          </ac:spMkLst>
        </pc:spChg>
        <pc:spChg chg="mod">
          <ac:chgData name="Luis Elsen-Messmer" userId="69aacf96-e865-454d-9ab1-c0467d7d2298" providerId="ADAL" clId="{00E63604-CC62-4018-ACFB-C9F97E6FEEE8}" dt="2025-09-07T09:58:29.790" v="4912" actId="20577"/>
          <ac:spMkLst>
            <pc:docMk/>
            <pc:sldMk cId="907217859" sldId="281"/>
            <ac:spMk id="3" creationId="{FC02D33A-F8E2-FBF0-E593-A01E6387724E}"/>
          </ac:spMkLst>
        </pc:spChg>
      </pc:sldChg>
      <pc:sldChg chg="modSp new mod ord">
        <pc:chgData name="Luis Elsen-Messmer" userId="69aacf96-e865-454d-9ab1-c0467d7d2298" providerId="ADAL" clId="{00E63604-CC62-4018-ACFB-C9F97E6FEEE8}" dt="2025-09-07T09:59:15.881" v="4918" actId="20577"/>
        <pc:sldMkLst>
          <pc:docMk/>
          <pc:sldMk cId="3143206418" sldId="282"/>
        </pc:sldMkLst>
        <pc:spChg chg="mod">
          <ac:chgData name="Luis Elsen-Messmer" userId="69aacf96-e865-454d-9ab1-c0467d7d2298" providerId="ADAL" clId="{00E63604-CC62-4018-ACFB-C9F97E6FEEE8}" dt="2025-08-20T10:40:55.464" v="1011" actId="20577"/>
          <ac:spMkLst>
            <pc:docMk/>
            <pc:sldMk cId="3143206418" sldId="282"/>
            <ac:spMk id="2" creationId="{BC72EC05-C68C-F8AB-9524-5522CA33E2AC}"/>
          </ac:spMkLst>
        </pc:spChg>
        <pc:spChg chg="mod">
          <ac:chgData name="Luis Elsen-Messmer" userId="69aacf96-e865-454d-9ab1-c0467d7d2298" providerId="ADAL" clId="{00E63604-CC62-4018-ACFB-C9F97E6FEEE8}" dt="2025-09-07T09:59:15.881" v="4918" actId="20577"/>
          <ac:spMkLst>
            <pc:docMk/>
            <pc:sldMk cId="3143206418" sldId="282"/>
            <ac:spMk id="3" creationId="{084461B3-408A-DD96-ADA9-2EE61874D70E}"/>
          </ac:spMkLst>
        </pc:spChg>
      </pc:sldChg>
      <pc:sldChg chg="new del">
        <pc:chgData name="Luis Elsen-Messmer" userId="69aacf96-e865-454d-9ab1-c0467d7d2298" providerId="ADAL" clId="{00E63604-CC62-4018-ACFB-C9F97E6FEEE8}" dt="2025-08-20T11:28:23.634" v="1175" actId="680"/>
        <pc:sldMkLst>
          <pc:docMk/>
          <pc:sldMk cId="841718243" sldId="283"/>
        </pc:sldMkLst>
      </pc:sldChg>
      <pc:sldChg chg="addSp delSp modSp new mod">
        <pc:chgData name="Luis Elsen-Messmer" userId="69aacf96-e865-454d-9ab1-c0467d7d2298" providerId="ADAL" clId="{00E63604-CC62-4018-ACFB-C9F97E6FEEE8}" dt="2025-09-07T10:02:43.600" v="4930" actId="20577"/>
        <pc:sldMkLst>
          <pc:docMk/>
          <pc:sldMk cId="998459959" sldId="283"/>
        </pc:sldMkLst>
        <pc:spChg chg="mod">
          <ac:chgData name="Luis Elsen-Messmer" userId="69aacf96-e865-454d-9ab1-c0467d7d2298" providerId="ADAL" clId="{00E63604-CC62-4018-ACFB-C9F97E6FEEE8}" dt="2025-08-20T11:28:32.667" v="1191" actId="20577"/>
          <ac:spMkLst>
            <pc:docMk/>
            <pc:sldMk cId="998459959" sldId="283"/>
            <ac:spMk id="2" creationId="{44D537D1-5DEB-FA09-A09C-F52322771284}"/>
          </ac:spMkLst>
        </pc:spChg>
        <pc:spChg chg="mod">
          <ac:chgData name="Luis Elsen-Messmer" userId="69aacf96-e865-454d-9ab1-c0467d7d2298" providerId="ADAL" clId="{00E63604-CC62-4018-ACFB-C9F97E6FEEE8}" dt="2025-09-07T10:02:43.600" v="4930" actId="20577"/>
          <ac:spMkLst>
            <pc:docMk/>
            <pc:sldMk cId="998459959" sldId="283"/>
            <ac:spMk id="3" creationId="{7C7CA299-835D-5F9B-6151-386C85799976}"/>
          </ac:spMkLst>
        </pc:spChg>
        <pc:picChg chg="add mod">
          <ac:chgData name="Luis Elsen-Messmer" userId="69aacf96-e865-454d-9ab1-c0467d7d2298" providerId="ADAL" clId="{00E63604-CC62-4018-ACFB-C9F97E6FEEE8}" dt="2025-09-02T13:34:58.942" v="4492" actId="1076"/>
          <ac:picMkLst>
            <pc:docMk/>
            <pc:sldMk cId="998459959" sldId="283"/>
            <ac:picMk id="9" creationId="{8891A230-008F-1A73-A81B-D46EDC9E5618}"/>
          </ac:picMkLst>
        </pc:picChg>
      </pc:sldChg>
      <pc:sldChg chg="addSp delSp modSp new mod">
        <pc:chgData name="Luis Elsen-Messmer" userId="69aacf96-e865-454d-9ab1-c0467d7d2298" providerId="ADAL" clId="{00E63604-CC62-4018-ACFB-C9F97E6FEEE8}" dt="2025-08-21T13:43:29.105" v="1401" actId="20577"/>
        <pc:sldMkLst>
          <pc:docMk/>
          <pc:sldMk cId="757440431" sldId="284"/>
        </pc:sldMkLst>
        <pc:spChg chg="mod">
          <ac:chgData name="Luis Elsen-Messmer" userId="69aacf96-e865-454d-9ab1-c0467d7d2298" providerId="ADAL" clId="{00E63604-CC62-4018-ACFB-C9F97E6FEEE8}" dt="2025-08-21T13:41:26.647" v="1346" actId="26606"/>
          <ac:spMkLst>
            <pc:docMk/>
            <pc:sldMk cId="757440431" sldId="284"/>
            <ac:spMk id="2" creationId="{D3F99E96-980C-3E4D-266B-4A9F54EB85D3}"/>
          </ac:spMkLst>
        </pc:spChg>
        <pc:spChg chg="mod">
          <ac:chgData name="Luis Elsen-Messmer" userId="69aacf96-e865-454d-9ab1-c0467d7d2298" providerId="ADAL" clId="{00E63604-CC62-4018-ACFB-C9F97E6FEEE8}" dt="2025-08-21T13:43:29.105" v="1401" actId="20577"/>
          <ac:spMkLst>
            <pc:docMk/>
            <pc:sldMk cId="757440431" sldId="284"/>
            <ac:spMk id="3" creationId="{0952DE24-CDD4-5DAF-BAE7-4B00BE656344}"/>
          </ac:spMkLst>
        </pc:spChg>
        <pc:spChg chg="add del">
          <ac:chgData name="Luis Elsen-Messmer" userId="69aacf96-e865-454d-9ab1-c0467d7d2298" providerId="ADAL" clId="{00E63604-CC62-4018-ACFB-C9F97E6FEEE8}" dt="2025-08-21T13:41:26.647" v="1346" actId="26606"/>
          <ac:spMkLst>
            <pc:docMk/>
            <pc:sldMk cId="757440431" sldId="284"/>
            <ac:spMk id="4" creationId="{C2989479-3F59-A6DC-03C6-D7D7BA390B83}"/>
          </ac:spMkLst>
        </pc:spChg>
        <pc:spChg chg="add del">
          <ac:chgData name="Luis Elsen-Messmer" userId="69aacf96-e865-454d-9ab1-c0467d7d2298" providerId="ADAL" clId="{00E63604-CC62-4018-ACFB-C9F97E6FEEE8}" dt="2025-08-21T13:41:26.647" v="1346" actId="26606"/>
          <ac:spMkLst>
            <pc:docMk/>
            <pc:sldMk cId="757440431" sldId="284"/>
            <ac:spMk id="5" creationId="{95B0A85B-26C0-384F-C094-B109ACEDBEE4}"/>
          </ac:spMkLst>
        </pc:spChg>
        <pc:spChg chg="mod">
          <ac:chgData name="Luis Elsen-Messmer" userId="69aacf96-e865-454d-9ab1-c0467d7d2298" providerId="ADAL" clId="{00E63604-CC62-4018-ACFB-C9F97E6FEEE8}" dt="2025-08-21T13:41:26.647" v="1346" actId="26606"/>
          <ac:spMkLst>
            <pc:docMk/>
            <pc:sldMk cId="757440431" sldId="284"/>
            <ac:spMk id="6" creationId="{83AF6502-7E2B-DED8-66F3-F409B9EEAD9F}"/>
          </ac:spMkLst>
        </pc:spChg>
        <pc:spChg chg="mod">
          <ac:chgData name="Luis Elsen-Messmer" userId="69aacf96-e865-454d-9ab1-c0467d7d2298" providerId="ADAL" clId="{00E63604-CC62-4018-ACFB-C9F97E6FEEE8}" dt="2025-08-21T13:41:26.647" v="1346" actId="26606"/>
          <ac:spMkLst>
            <pc:docMk/>
            <pc:sldMk cId="757440431" sldId="284"/>
            <ac:spMk id="7" creationId="{BF4F5617-B1B5-F346-D90B-88057765B1CD}"/>
          </ac:spMkLst>
        </pc:spChg>
        <pc:picChg chg="add mod ord">
          <ac:chgData name="Luis Elsen-Messmer" userId="69aacf96-e865-454d-9ab1-c0467d7d2298" providerId="ADAL" clId="{00E63604-CC62-4018-ACFB-C9F97E6FEEE8}" dt="2025-08-21T13:41:34.746" v="1347" actId="1076"/>
          <ac:picMkLst>
            <pc:docMk/>
            <pc:sldMk cId="757440431" sldId="284"/>
            <ac:picMk id="11" creationId="{27788A38-7ADD-8DDF-FE79-E50E5E0D5B7A}"/>
          </ac:picMkLst>
        </pc:picChg>
      </pc:sldChg>
      <pc:sldChg chg="new del">
        <pc:chgData name="Luis Elsen-Messmer" userId="69aacf96-e865-454d-9ab1-c0467d7d2298" providerId="ADAL" clId="{00E63604-CC62-4018-ACFB-C9F97E6FEEE8}" dt="2025-08-21T13:35:18.832" v="1258" actId="680"/>
        <pc:sldMkLst>
          <pc:docMk/>
          <pc:sldMk cId="2579231495" sldId="284"/>
        </pc:sldMkLst>
      </pc:sldChg>
      <pc:sldChg chg="modSp new del mod">
        <pc:chgData name="Luis Elsen-Messmer" userId="69aacf96-e865-454d-9ab1-c0467d7d2298" providerId="ADAL" clId="{00E63604-CC62-4018-ACFB-C9F97E6FEEE8}" dt="2025-08-27T12:06:23.687" v="4317" actId="47"/>
        <pc:sldMkLst>
          <pc:docMk/>
          <pc:sldMk cId="3628220421" sldId="285"/>
        </pc:sldMkLst>
      </pc:sldChg>
      <pc:sldChg chg="modSp new del mod">
        <pc:chgData name="Luis Elsen-Messmer" userId="69aacf96-e865-454d-9ab1-c0467d7d2298" providerId="ADAL" clId="{00E63604-CC62-4018-ACFB-C9F97E6FEEE8}" dt="2025-08-27T12:06:23.687" v="4317" actId="47"/>
        <pc:sldMkLst>
          <pc:docMk/>
          <pc:sldMk cId="2289961981" sldId="286"/>
        </pc:sldMkLst>
      </pc:sldChg>
      <pc:sldChg chg="addSp delSp modSp new del mod">
        <pc:chgData name="Luis Elsen-Messmer" userId="69aacf96-e865-454d-9ab1-c0467d7d2298" providerId="ADAL" clId="{00E63604-CC62-4018-ACFB-C9F97E6FEEE8}" dt="2025-08-27T12:06:23.687" v="4317" actId="47"/>
        <pc:sldMkLst>
          <pc:docMk/>
          <pc:sldMk cId="462208368" sldId="287"/>
        </pc:sldMkLst>
      </pc:sldChg>
      <pc:sldChg chg="addSp delSp modSp new del mod">
        <pc:chgData name="Luis Elsen-Messmer" userId="69aacf96-e865-454d-9ab1-c0467d7d2298" providerId="ADAL" clId="{00E63604-CC62-4018-ACFB-C9F97E6FEEE8}" dt="2025-08-27T12:06:23.687" v="4317" actId="47"/>
        <pc:sldMkLst>
          <pc:docMk/>
          <pc:sldMk cId="3140386853" sldId="288"/>
        </pc:sldMkLst>
      </pc:sldChg>
      <pc:sldChg chg="new del">
        <pc:chgData name="Luis Elsen-Messmer" userId="69aacf96-e865-454d-9ab1-c0467d7d2298" providerId="ADAL" clId="{00E63604-CC62-4018-ACFB-C9F97E6FEEE8}" dt="2025-08-21T14:14:39.622" v="1836" actId="680"/>
        <pc:sldMkLst>
          <pc:docMk/>
          <pc:sldMk cId="171388748" sldId="289"/>
        </pc:sldMkLst>
      </pc:sldChg>
      <pc:sldChg chg="addSp delSp modSp new mod">
        <pc:chgData name="Luis Elsen-Messmer" userId="69aacf96-e865-454d-9ab1-c0467d7d2298" providerId="ADAL" clId="{00E63604-CC62-4018-ACFB-C9F97E6FEEE8}" dt="2025-08-25T06:52:58.907" v="2443" actId="27614"/>
        <pc:sldMkLst>
          <pc:docMk/>
          <pc:sldMk cId="2302767177" sldId="289"/>
        </pc:sldMkLst>
        <pc:spChg chg="mo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2" creationId="{6937B8EB-D114-64D7-89BF-1E448E43436B}"/>
          </ac:spMkLst>
        </pc:spChg>
        <pc:spChg chg="mo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3" creationId="{0521B1CB-2BC7-221C-2FF9-6B9737FA991C}"/>
          </ac:spMkLst>
        </pc:spChg>
        <pc:spChg chg="mo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6" creationId="{21A687A1-B6FD-2068-1E29-3D1176B7A624}"/>
          </ac:spMkLst>
        </pc:spChg>
        <pc:spChg chg="mo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7" creationId="{24FEFA45-B0B0-D2A6-5E17-6BF4055CC6EB}"/>
          </ac:spMkLst>
        </pc:spChg>
        <pc:spChg chg="ad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14" creationId="{7BAD2771-00D9-C111-CA2B-7499C6A99BEE}"/>
          </ac:spMkLst>
        </pc:spChg>
        <pc:spChg chg="add">
          <ac:chgData name="Luis Elsen-Messmer" userId="69aacf96-e865-454d-9ab1-c0467d7d2298" providerId="ADAL" clId="{00E63604-CC62-4018-ACFB-C9F97E6FEEE8}" dt="2025-08-25T06:52:53.890" v="2442" actId="26606"/>
          <ac:spMkLst>
            <pc:docMk/>
            <pc:sldMk cId="2302767177" sldId="289"/>
            <ac:spMk id="16" creationId="{B13BCAE8-491C-2BD7-5E67-91D6455439B2}"/>
          </ac:spMkLst>
        </pc:spChg>
        <pc:picChg chg="add mod ord">
          <ac:chgData name="Luis Elsen-Messmer" userId="69aacf96-e865-454d-9ab1-c0467d7d2298" providerId="ADAL" clId="{00E63604-CC62-4018-ACFB-C9F97E6FEEE8}" dt="2025-08-25T06:52:58.907" v="2443" actId="27614"/>
          <ac:picMkLst>
            <pc:docMk/>
            <pc:sldMk cId="2302767177" sldId="289"/>
            <ac:picMk id="9" creationId="{93F62C61-F4D6-35BF-C6DE-D959206C00CA}"/>
          </ac:picMkLst>
        </pc:picChg>
      </pc:sldChg>
      <pc:sldChg chg="addSp delSp modSp new mod ord modClrScheme chgLayout">
        <pc:chgData name="Luis Elsen-Messmer" userId="69aacf96-e865-454d-9ab1-c0467d7d2298" providerId="ADAL" clId="{00E63604-CC62-4018-ACFB-C9F97E6FEEE8}" dt="2025-09-07T10:03:33.892" v="5013" actId="20577"/>
        <pc:sldMkLst>
          <pc:docMk/>
          <pc:sldMk cId="2825335288" sldId="290"/>
        </pc:sldMkLst>
        <pc:spChg chg="add del mod">
          <ac:chgData name="Luis Elsen-Messmer" userId="69aacf96-e865-454d-9ab1-c0467d7d2298" providerId="ADAL" clId="{00E63604-CC62-4018-ACFB-C9F97E6FEEE8}" dt="2025-09-07T10:03:33.433" v="4965"/>
          <ac:spMkLst>
            <pc:docMk/>
            <pc:sldMk cId="2825335288" sldId="290"/>
            <ac:spMk id="2" creationId="{DDEE44CC-12D0-9977-9A2B-BAA4D006B0F2}"/>
          </ac:spMkLst>
        </pc:spChg>
        <pc:spChg chg="add del mod">
          <ac:chgData name="Luis Elsen-Messmer" userId="69aacf96-e865-454d-9ab1-c0467d7d2298" providerId="ADAL" clId="{00E63604-CC62-4018-ACFB-C9F97E6FEEE8}" dt="2025-09-07T10:03:33.492" v="4972"/>
          <ac:spMkLst>
            <pc:docMk/>
            <pc:sldMk cId="2825335288" sldId="290"/>
            <ac:spMk id="3" creationId="{AE352ACF-B22D-8A91-9CB4-2BEDA0EFE530}"/>
          </ac:spMkLst>
        </pc:spChg>
        <pc:spChg chg="add del mod">
          <ac:chgData name="Luis Elsen-Messmer" userId="69aacf96-e865-454d-9ab1-c0467d7d2298" providerId="ADAL" clId="{00E63604-CC62-4018-ACFB-C9F97E6FEEE8}" dt="2025-09-07T10:03:33.532" v="4979"/>
          <ac:spMkLst>
            <pc:docMk/>
            <pc:sldMk cId="2825335288" sldId="290"/>
            <ac:spMk id="4" creationId="{554EE7D0-52CA-50F6-590E-B62EA1D524C4}"/>
          </ac:spMkLst>
        </pc:spChg>
        <pc:spChg chg="mod">
          <ac:chgData name="Luis Elsen-Messmer" userId="69aacf96-e865-454d-9ab1-c0467d7d2298" providerId="ADAL" clId="{00E63604-CC62-4018-ACFB-C9F97E6FEEE8}" dt="2025-08-25T12:09:16.636" v="2501" actId="26606"/>
          <ac:spMkLst>
            <pc:docMk/>
            <pc:sldMk cId="2825335288" sldId="290"/>
            <ac:spMk id="6" creationId="{47C60EE8-105E-7D57-DBE4-D1D402EEFA30}"/>
          </ac:spMkLst>
        </pc:spChg>
        <pc:spChg chg="mod">
          <ac:chgData name="Luis Elsen-Messmer" userId="69aacf96-e865-454d-9ab1-c0467d7d2298" providerId="ADAL" clId="{00E63604-CC62-4018-ACFB-C9F97E6FEEE8}" dt="2025-08-25T12:09:16.636" v="2501" actId="26606"/>
          <ac:spMkLst>
            <pc:docMk/>
            <pc:sldMk cId="2825335288" sldId="290"/>
            <ac:spMk id="7" creationId="{D41DB390-D993-6625-526C-210119BC05B2}"/>
          </ac:spMkLst>
        </pc:spChg>
        <pc:spChg chg="add mod">
          <ac:chgData name="Luis Elsen-Messmer" userId="69aacf96-e865-454d-9ab1-c0467d7d2298" providerId="ADAL" clId="{00E63604-CC62-4018-ACFB-C9F97E6FEEE8}" dt="2025-09-07T10:03:33.892" v="5013" actId="20577"/>
          <ac:spMkLst>
            <pc:docMk/>
            <pc:sldMk cId="2825335288" sldId="290"/>
            <ac:spMk id="10" creationId="{B7703828-0484-0BF4-5D74-B8161BA6E8BF}"/>
          </ac:spMkLst>
        </pc:spChg>
        <pc:spChg chg="add mod">
          <ac:chgData name="Luis Elsen-Messmer" userId="69aacf96-e865-454d-9ab1-c0467d7d2298" providerId="ADAL" clId="{00E63604-CC62-4018-ACFB-C9F97E6FEEE8}" dt="2025-09-07T10:03:33.509" v="4977"/>
          <ac:spMkLst>
            <pc:docMk/>
            <pc:sldMk cId="2825335288" sldId="290"/>
            <ac:spMk id="11" creationId="{5E233A6B-E923-1527-2950-33E45CF897A0}"/>
          </ac:spMkLst>
        </pc:spChg>
        <pc:spChg chg="add mod">
          <ac:chgData name="Luis Elsen-Messmer" userId="69aacf96-e865-454d-9ab1-c0467d7d2298" providerId="ADAL" clId="{00E63604-CC62-4018-ACFB-C9F97E6FEEE8}" dt="2025-09-07T10:03:33.547" v="4984"/>
          <ac:spMkLst>
            <pc:docMk/>
            <pc:sldMk cId="2825335288" sldId="290"/>
            <ac:spMk id="12" creationId="{2C42025F-41D3-7A5B-2C5F-FD9456AD167C}"/>
          </ac:spMkLst>
        </pc:spChg>
        <pc:spChg chg="add mod">
          <ac:chgData name="Luis Elsen-Messmer" userId="69aacf96-e865-454d-9ab1-c0467d7d2298" providerId="ADAL" clId="{00E63604-CC62-4018-ACFB-C9F97E6FEEE8}" dt="2025-08-25T14:35:35.248" v="3065" actId="1076"/>
          <ac:spMkLst>
            <pc:docMk/>
            <pc:sldMk cId="2825335288" sldId="290"/>
            <ac:spMk id="19" creationId="{F7B40E15-8ED2-981A-97CF-577791EF94F4}"/>
          </ac:spMkLst>
        </pc:spChg>
        <pc:spChg chg="add del mod">
          <ac:chgData name="Luis Elsen-Messmer" userId="69aacf96-e865-454d-9ab1-c0467d7d2298" providerId="ADAL" clId="{00E63604-CC62-4018-ACFB-C9F97E6FEEE8}" dt="2025-09-07T09:49:56.449" v="4759"/>
          <ac:spMkLst>
            <pc:docMk/>
            <pc:sldMk cId="2825335288" sldId="290"/>
            <ac:spMk id="22" creationId="{7015FAF3-E99A-9D58-AB25-CD497F92C8EB}"/>
          </ac:spMkLst>
        </pc:spChg>
        <pc:spChg chg="add del mod">
          <ac:chgData name="Luis Elsen-Messmer" userId="69aacf96-e865-454d-9ab1-c0467d7d2298" providerId="ADAL" clId="{00E63604-CC62-4018-ACFB-C9F97E6FEEE8}" dt="2025-09-07T09:49:56.842" v="4766"/>
          <ac:spMkLst>
            <pc:docMk/>
            <pc:sldMk cId="2825335288" sldId="290"/>
            <ac:spMk id="23" creationId="{58871C35-EB06-F47D-87E9-239C78ED3B42}"/>
          </ac:spMkLst>
        </pc:spChg>
        <pc:spChg chg="add del mod">
          <ac:chgData name="Luis Elsen-Messmer" userId="69aacf96-e865-454d-9ab1-c0467d7d2298" providerId="ADAL" clId="{00E63604-CC62-4018-ACFB-C9F97E6FEEE8}" dt="2025-09-07T09:49:57.030" v="4773"/>
          <ac:spMkLst>
            <pc:docMk/>
            <pc:sldMk cId="2825335288" sldId="290"/>
            <ac:spMk id="24" creationId="{986AB5D0-274B-94DB-029E-0AD27762F488}"/>
          </ac:spMkLst>
        </pc:spChg>
        <pc:picChg chg="add del mod">
          <ac:chgData name="Luis Elsen-Messmer" userId="69aacf96-e865-454d-9ab1-c0467d7d2298" providerId="ADAL" clId="{00E63604-CC62-4018-ACFB-C9F97E6FEEE8}" dt="2025-09-07T10:03:33.570" v="4986"/>
          <ac:picMkLst>
            <pc:docMk/>
            <pc:sldMk cId="2825335288" sldId="290"/>
            <ac:picMk id="5" creationId="{11A63D4A-E480-FD81-13EC-033F7A26BC69}"/>
          </ac:picMkLst>
        </pc:picChg>
        <pc:picChg chg="add del mod">
          <ac:chgData name="Luis Elsen-Messmer" userId="69aacf96-e865-454d-9ab1-c0467d7d2298" providerId="ADAL" clId="{00E63604-CC62-4018-ACFB-C9F97E6FEEE8}" dt="2025-09-07T10:00:12.065" v="4926" actId="478"/>
          <ac:picMkLst>
            <pc:docMk/>
            <pc:sldMk cId="2825335288" sldId="290"/>
            <ac:picMk id="8" creationId="{E325C51A-40F8-4EE0-CF54-FD02FF795396}"/>
          </ac:picMkLst>
        </pc:picChg>
        <pc:picChg chg="add del mod ord">
          <ac:chgData name="Luis Elsen-Messmer" userId="69aacf96-e865-454d-9ab1-c0467d7d2298" providerId="ADAL" clId="{00E63604-CC62-4018-ACFB-C9F97E6FEEE8}" dt="2025-08-25T12:09:34.787" v="2506" actId="478"/>
          <ac:picMkLst>
            <pc:docMk/>
            <pc:sldMk cId="2825335288" sldId="290"/>
            <ac:picMk id="9" creationId="{2F4A7D53-B599-09D5-89B7-1300F2EEB3B2}"/>
          </ac:picMkLst>
        </pc:picChg>
        <pc:picChg chg="add mod">
          <ac:chgData name="Luis Elsen-Messmer" userId="69aacf96-e865-454d-9ab1-c0467d7d2298" providerId="ADAL" clId="{00E63604-CC62-4018-ACFB-C9F97E6FEEE8}" dt="2025-09-07T10:03:33.590" v="4991"/>
          <ac:picMkLst>
            <pc:docMk/>
            <pc:sldMk cId="2825335288" sldId="290"/>
            <ac:picMk id="13" creationId="{440DA8F8-ECA6-B65D-7FAD-EB90A4B219A8}"/>
          </ac:picMkLst>
        </pc:picChg>
        <pc:picChg chg="add mod">
          <ac:chgData name="Luis Elsen-Messmer" userId="69aacf96-e865-454d-9ab1-c0467d7d2298" providerId="ADAL" clId="{00E63604-CC62-4018-ACFB-C9F97E6FEEE8}" dt="2025-09-07T10:03:33.640" v="4996"/>
          <ac:picMkLst>
            <pc:docMk/>
            <pc:sldMk cId="2825335288" sldId="290"/>
            <ac:picMk id="14" creationId="{05B522FA-152C-BC97-9E9F-C9DB635D04DE}"/>
          </ac:picMkLst>
        </pc:picChg>
        <pc:picChg chg="add del mod">
          <ac:chgData name="Luis Elsen-Messmer" userId="69aacf96-e865-454d-9ab1-c0467d7d2298" providerId="ADAL" clId="{00E63604-CC62-4018-ACFB-C9F97E6FEEE8}" dt="2025-09-07T09:49:57.116" v="4780"/>
          <ac:picMkLst>
            <pc:docMk/>
            <pc:sldMk cId="2825335288" sldId="290"/>
            <ac:picMk id="25" creationId="{7BB1BE92-B1A3-51E6-6F50-11FB6299809D}"/>
          </ac:picMkLst>
        </pc:picChg>
        <pc:picChg chg="add del mod">
          <ac:chgData name="Luis Elsen-Messmer" userId="69aacf96-e865-454d-9ab1-c0467d7d2298" providerId="ADAL" clId="{00E63604-CC62-4018-ACFB-C9F97E6FEEE8}" dt="2025-09-07T09:49:57.214" v="4787"/>
          <ac:picMkLst>
            <pc:docMk/>
            <pc:sldMk cId="2825335288" sldId="290"/>
            <ac:picMk id="26" creationId="{2AC71818-2AE0-F9D4-81D0-111C58D5E97C}"/>
          </ac:picMkLst>
        </pc:picChg>
        <pc:cxnChg chg="add mod">
          <ac:chgData name="Luis Elsen-Messmer" userId="69aacf96-e865-454d-9ab1-c0467d7d2298" providerId="ADAL" clId="{00E63604-CC62-4018-ACFB-C9F97E6FEEE8}" dt="2025-08-25T14:35:43.338" v="3068" actId="14100"/>
          <ac:cxnSpMkLst>
            <pc:docMk/>
            <pc:sldMk cId="2825335288" sldId="290"/>
            <ac:cxnSpMk id="17" creationId="{07A17805-43C0-07D1-4381-98FA0289001E}"/>
          </ac:cxnSpMkLst>
        </pc:cxnChg>
      </pc:sldChg>
      <pc:sldChg chg="modSp new mod">
        <pc:chgData name="Luis Elsen-Messmer" userId="69aacf96-e865-454d-9ab1-c0467d7d2298" providerId="ADAL" clId="{00E63604-CC62-4018-ACFB-C9F97E6FEEE8}" dt="2025-09-07T09:53:37.448" v="4868" actId="20577"/>
        <pc:sldMkLst>
          <pc:docMk/>
          <pc:sldMk cId="223003402" sldId="291"/>
        </pc:sldMkLst>
        <pc:spChg chg="mod">
          <ac:chgData name="Luis Elsen-Messmer" userId="69aacf96-e865-454d-9ab1-c0467d7d2298" providerId="ADAL" clId="{00E63604-CC62-4018-ACFB-C9F97E6FEEE8}" dt="2025-08-25T12:17:24.827" v="2544" actId="20577"/>
          <ac:spMkLst>
            <pc:docMk/>
            <pc:sldMk cId="223003402" sldId="291"/>
            <ac:spMk id="2" creationId="{E4E02F64-ED73-E73F-352B-B7907415B795}"/>
          </ac:spMkLst>
        </pc:spChg>
        <pc:spChg chg="mod">
          <ac:chgData name="Luis Elsen-Messmer" userId="69aacf96-e865-454d-9ab1-c0467d7d2298" providerId="ADAL" clId="{00E63604-CC62-4018-ACFB-C9F97E6FEEE8}" dt="2025-09-07T09:53:37.448" v="4868" actId="20577"/>
          <ac:spMkLst>
            <pc:docMk/>
            <pc:sldMk cId="223003402" sldId="291"/>
            <ac:spMk id="3" creationId="{8E452845-11A0-AB71-1698-C2FD3ED03A1C}"/>
          </ac:spMkLst>
        </pc:spChg>
      </pc:sldChg>
      <pc:sldChg chg="addSp delSp modSp add mod ord">
        <pc:chgData name="Luis Elsen-Messmer" userId="69aacf96-e865-454d-9ab1-c0467d7d2298" providerId="ADAL" clId="{00E63604-CC62-4018-ACFB-C9F97E6FEEE8}" dt="2025-09-07T10:03:33.889" v="5012" actId="20577"/>
        <pc:sldMkLst>
          <pc:docMk/>
          <pc:sldMk cId="613582964" sldId="292"/>
        </pc:sldMkLst>
        <pc:spChg chg="add del mod">
          <ac:chgData name="Luis Elsen-Messmer" userId="69aacf96-e865-454d-9ab1-c0467d7d2298" providerId="ADAL" clId="{00E63604-CC62-4018-ACFB-C9F97E6FEEE8}" dt="2025-09-07T10:03:33.202" v="4932"/>
          <ac:spMkLst>
            <pc:docMk/>
            <pc:sldMk cId="613582964" sldId="292"/>
            <ac:spMk id="2" creationId="{362FB9D7-E9AE-6698-9E4F-BD1270CC1292}"/>
          </ac:spMkLst>
        </pc:spChg>
        <pc:spChg chg="add del mod">
          <ac:chgData name="Luis Elsen-Messmer" userId="69aacf96-e865-454d-9ab1-c0467d7d2298" providerId="ADAL" clId="{00E63604-CC62-4018-ACFB-C9F97E6FEEE8}" dt="2025-09-07T10:03:33.250" v="4939"/>
          <ac:spMkLst>
            <pc:docMk/>
            <pc:sldMk cId="613582964" sldId="292"/>
            <ac:spMk id="4" creationId="{853365BC-E073-2FB2-D9EE-C96A815C39CC}"/>
          </ac:spMkLst>
        </pc:spChg>
        <pc:spChg chg="add del mod">
          <ac:chgData name="Luis Elsen-Messmer" userId="69aacf96-e865-454d-9ab1-c0467d7d2298" providerId="ADAL" clId="{00E63604-CC62-4018-ACFB-C9F97E6FEEE8}" dt="2025-09-07T10:03:33.286" v="4946"/>
          <ac:spMkLst>
            <pc:docMk/>
            <pc:sldMk cId="613582964" sldId="292"/>
            <ac:spMk id="5" creationId="{A14752DB-4271-8ED5-0DBE-4980B7B32698}"/>
          </ac:spMkLst>
        </pc:spChg>
        <pc:spChg chg="add mod">
          <ac:chgData name="Luis Elsen-Messmer" userId="69aacf96-e865-454d-9ab1-c0467d7d2298" providerId="ADAL" clId="{00E63604-CC62-4018-ACFB-C9F97E6FEEE8}" dt="2025-09-07T10:03:33.889" v="5012" actId="20577"/>
          <ac:spMkLst>
            <pc:docMk/>
            <pc:sldMk cId="613582964" sldId="292"/>
            <ac:spMk id="11" creationId="{0DB45507-B1C3-AD90-58BF-5B9D94A048F9}"/>
          </ac:spMkLst>
        </pc:spChg>
        <pc:spChg chg="add mod">
          <ac:chgData name="Luis Elsen-Messmer" userId="69aacf96-e865-454d-9ab1-c0467d7d2298" providerId="ADAL" clId="{00E63604-CC62-4018-ACFB-C9F97E6FEEE8}" dt="2025-09-07T10:03:33.264" v="4944"/>
          <ac:spMkLst>
            <pc:docMk/>
            <pc:sldMk cId="613582964" sldId="292"/>
            <ac:spMk id="12" creationId="{DAB3A352-6051-C316-5A63-9FD210194520}"/>
          </ac:spMkLst>
        </pc:spChg>
        <pc:spChg chg="add mod">
          <ac:chgData name="Luis Elsen-Messmer" userId="69aacf96-e865-454d-9ab1-c0467d7d2298" providerId="ADAL" clId="{00E63604-CC62-4018-ACFB-C9F97E6FEEE8}" dt="2025-09-07T10:03:33.301" v="4951"/>
          <ac:spMkLst>
            <pc:docMk/>
            <pc:sldMk cId="613582964" sldId="292"/>
            <ac:spMk id="13" creationId="{A5EBDA9B-17B6-A257-5134-054FA34BC036}"/>
          </ac:spMkLst>
        </pc:spChg>
        <pc:spChg chg="mod">
          <ac:chgData name="Luis Elsen-Messmer" userId="69aacf96-e865-454d-9ab1-c0467d7d2298" providerId="ADAL" clId="{00E63604-CC62-4018-ACFB-C9F97E6FEEE8}" dt="2025-08-25T14:36:48.454" v="3098" actId="1076"/>
          <ac:spMkLst>
            <pc:docMk/>
            <pc:sldMk cId="613582964" sldId="292"/>
            <ac:spMk id="19" creationId="{147B42F3-1F2B-FCEB-7716-D93EF7AE4999}"/>
          </ac:spMkLst>
        </pc:spChg>
        <pc:spChg chg="add del mod">
          <ac:chgData name="Luis Elsen-Messmer" userId="69aacf96-e865-454d-9ab1-c0467d7d2298" providerId="ADAL" clId="{00E63604-CC62-4018-ACFB-C9F97E6FEEE8}" dt="2025-09-07T09:49:55.479" v="4724"/>
          <ac:spMkLst>
            <pc:docMk/>
            <pc:sldMk cId="613582964" sldId="292"/>
            <ac:spMk id="23" creationId="{1E8F19B0-1490-155B-D20D-AD3122BC8C21}"/>
          </ac:spMkLst>
        </pc:spChg>
        <pc:spChg chg="add del mod">
          <ac:chgData name="Luis Elsen-Messmer" userId="69aacf96-e865-454d-9ab1-c0467d7d2298" providerId="ADAL" clId="{00E63604-CC62-4018-ACFB-C9F97E6FEEE8}" dt="2025-09-07T09:49:55.982" v="4731"/>
          <ac:spMkLst>
            <pc:docMk/>
            <pc:sldMk cId="613582964" sldId="292"/>
            <ac:spMk id="24" creationId="{E938757D-2FCF-0DED-EC3E-98B92CD54404}"/>
          </ac:spMkLst>
        </pc:spChg>
        <pc:spChg chg="add del mod">
          <ac:chgData name="Luis Elsen-Messmer" userId="69aacf96-e865-454d-9ab1-c0467d7d2298" providerId="ADAL" clId="{00E63604-CC62-4018-ACFB-C9F97E6FEEE8}" dt="2025-09-07T09:49:56.056" v="4738"/>
          <ac:spMkLst>
            <pc:docMk/>
            <pc:sldMk cId="613582964" sldId="292"/>
            <ac:spMk id="25" creationId="{0C6BE5FC-9B3A-2ED0-27EE-97A40EE802DE}"/>
          </ac:spMkLst>
        </pc:spChg>
        <pc:picChg chg="add del mod">
          <ac:chgData name="Luis Elsen-Messmer" userId="69aacf96-e865-454d-9ab1-c0467d7d2298" providerId="ADAL" clId="{00E63604-CC62-4018-ACFB-C9F97E6FEEE8}" dt="2025-09-07T10:03:33.333" v="4953"/>
          <ac:picMkLst>
            <pc:docMk/>
            <pc:sldMk cId="613582964" sldId="292"/>
            <ac:picMk id="8" creationId="{41E3D328-0A28-A298-9493-D5FFF58A6F4F}"/>
          </ac:picMkLst>
        </pc:picChg>
        <pc:picChg chg="mod">
          <ac:chgData name="Luis Elsen-Messmer" userId="69aacf96-e865-454d-9ab1-c0467d7d2298" providerId="ADAL" clId="{00E63604-CC62-4018-ACFB-C9F97E6FEEE8}" dt="2025-08-25T14:36:38.609" v="3095" actId="1076"/>
          <ac:picMkLst>
            <pc:docMk/>
            <pc:sldMk cId="613582964" sldId="292"/>
            <ac:picMk id="9" creationId="{F5FC3C55-0BCA-0649-985F-B29447CA0840}"/>
          </ac:picMkLst>
        </pc:picChg>
        <pc:picChg chg="add del mod">
          <ac:chgData name="Luis Elsen-Messmer" userId="69aacf96-e865-454d-9ab1-c0467d7d2298" providerId="ADAL" clId="{00E63604-CC62-4018-ACFB-C9F97E6FEEE8}" dt="2025-09-07T10:00:00.596" v="4925" actId="478"/>
          <ac:picMkLst>
            <pc:docMk/>
            <pc:sldMk cId="613582964" sldId="292"/>
            <ac:picMk id="10" creationId="{569528AC-F452-C4EF-3624-F2B2B834EC4E}"/>
          </ac:picMkLst>
        </pc:picChg>
        <pc:picChg chg="add mod">
          <ac:chgData name="Luis Elsen-Messmer" userId="69aacf96-e865-454d-9ab1-c0467d7d2298" providerId="ADAL" clId="{00E63604-CC62-4018-ACFB-C9F97E6FEEE8}" dt="2025-09-07T10:03:33.352" v="4958"/>
          <ac:picMkLst>
            <pc:docMk/>
            <pc:sldMk cId="613582964" sldId="292"/>
            <ac:picMk id="14" creationId="{0A9FA315-60D0-9570-9F20-60655509BA21}"/>
          </ac:picMkLst>
        </pc:picChg>
        <pc:picChg chg="add mod">
          <ac:chgData name="Luis Elsen-Messmer" userId="69aacf96-e865-454d-9ab1-c0467d7d2298" providerId="ADAL" clId="{00E63604-CC62-4018-ACFB-C9F97E6FEEE8}" dt="2025-09-07T10:03:33.409" v="4963"/>
          <ac:picMkLst>
            <pc:docMk/>
            <pc:sldMk cId="613582964" sldId="292"/>
            <ac:picMk id="15" creationId="{30B23B23-796A-7D57-7EB8-AD28C62402EA}"/>
          </ac:picMkLst>
        </pc:picChg>
        <pc:picChg chg="add del mod">
          <ac:chgData name="Luis Elsen-Messmer" userId="69aacf96-e865-454d-9ab1-c0467d7d2298" providerId="ADAL" clId="{00E63604-CC62-4018-ACFB-C9F97E6FEEE8}" dt="2025-09-07T09:49:56.152" v="4745"/>
          <ac:picMkLst>
            <pc:docMk/>
            <pc:sldMk cId="613582964" sldId="292"/>
            <ac:picMk id="26" creationId="{6BE81108-E90C-7D97-CCE2-F77E3AC4932A}"/>
          </ac:picMkLst>
        </pc:picChg>
        <pc:picChg chg="add del mod">
          <ac:chgData name="Luis Elsen-Messmer" userId="69aacf96-e865-454d-9ab1-c0467d7d2298" providerId="ADAL" clId="{00E63604-CC62-4018-ACFB-C9F97E6FEEE8}" dt="2025-09-07T09:49:56.318" v="4752"/>
          <ac:picMkLst>
            <pc:docMk/>
            <pc:sldMk cId="613582964" sldId="292"/>
            <ac:picMk id="27" creationId="{07C09E0C-C394-5192-61D3-556EA5E73134}"/>
          </ac:picMkLst>
        </pc:picChg>
        <pc:cxnChg chg="add mod">
          <ac:chgData name="Luis Elsen-Messmer" userId="69aacf96-e865-454d-9ab1-c0467d7d2298" providerId="ADAL" clId="{00E63604-CC62-4018-ACFB-C9F97E6FEEE8}" dt="2025-08-25T14:37:10.243" v="3101" actId="14100"/>
          <ac:cxnSpMkLst>
            <pc:docMk/>
            <pc:sldMk cId="613582964" sldId="292"/>
            <ac:cxnSpMk id="3" creationId="{DACFCF9F-EA5E-5F3E-A758-DC70444CEA1C}"/>
          </ac:cxnSpMkLst>
        </pc:cxnChg>
        <pc:cxnChg chg="mod">
          <ac:chgData name="Luis Elsen-Messmer" userId="69aacf96-e865-454d-9ab1-c0467d7d2298" providerId="ADAL" clId="{00E63604-CC62-4018-ACFB-C9F97E6FEEE8}" dt="2025-08-25T14:36:44.951" v="3097" actId="1076"/>
          <ac:cxnSpMkLst>
            <pc:docMk/>
            <pc:sldMk cId="613582964" sldId="292"/>
            <ac:cxnSpMk id="17" creationId="{35D67B6C-5009-0820-47B9-1352B836E2D9}"/>
          </ac:cxnSpMkLst>
        </pc:cxnChg>
      </pc:sldChg>
      <pc:sldChg chg="new del">
        <pc:chgData name="Luis Elsen-Messmer" userId="69aacf96-e865-454d-9ab1-c0467d7d2298" providerId="ADAL" clId="{00E63604-CC62-4018-ACFB-C9F97E6FEEE8}" dt="2025-08-25T14:33:48.222" v="2997" actId="680"/>
        <pc:sldMkLst>
          <pc:docMk/>
          <pc:sldMk cId="3367102719" sldId="292"/>
        </pc:sldMkLst>
      </pc:sldChg>
      <pc:sldChg chg="addSp delSp modSp new mod ord">
        <pc:chgData name="Luis Elsen-Messmer" userId="69aacf96-e865-454d-9ab1-c0467d7d2298" providerId="ADAL" clId="{00E63604-CC62-4018-ACFB-C9F97E6FEEE8}" dt="2025-08-27T12:06:07.639" v="4316"/>
        <pc:sldMkLst>
          <pc:docMk/>
          <pc:sldMk cId="256731215" sldId="293"/>
        </pc:sldMkLst>
        <pc:spChg chg="add mod">
          <ac:chgData name="Luis Elsen-Messmer" userId="69aacf96-e865-454d-9ab1-c0467d7d2298" providerId="ADAL" clId="{00E63604-CC62-4018-ACFB-C9F97E6FEEE8}" dt="2025-08-25T14:41:42.916" v="3154" actId="20577"/>
          <ac:spMkLst>
            <pc:docMk/>
            <pc:sldMk cId="256731215" sldId="293"/>
            <ac:spMk id="9" creationId="{6BCDC28F-2647-8A03-0BD4-CB7A42FD981C}"/>
          </ac:spMkLst>
        </pc:spChg>
        <pc:picChg chg="add">
          <ac:chgData name="Luis Elsen-Messmer" userId="69aacf96-e865-454d-9ab1-c0467d7d2298" providerId="ADAL" clId="{00E63604-CC62-4018-ACFB-C9F97E6FEEE8}" dt="2025-08-25T14:38:46.939" v="3105" actId="22"/>
          <ac:picMkLst>
            <pc:docMk/>
            <pc:sldMk cId="256731215" sldId="293"/>
            <ac:picMk id="5" creationId="{232987CA-87EA-FE7A-7937-D3F5CFE27F94}"/>
          </ac:picMkLst>
        </pc:picChg>
        <pc:cxnChg chg="add mod">
          <ac:chgData name="Luis Elsen-Messmer" userId="69aacf96-e865-454d-9ab1-c0467d7d2298" providerId="ADAL" clId="{00E63604-CC62-4018-ACFB-C9F97E6FEEE8}" dt="2025-08-25T14:41:17.593" v="3144" actId="14100"/>
          <ac:cxnSpMkLst>
            <pc:docMk/>
            <pc:sldMk cId="256731215" sldId="293"/>
            <ac:cxnSpMk id="7" creationId="{AD42B048-99B3-3EC3-FD9C-862845D63BD7}"/>
          </ac:cxnSpMkLst>
        </pc:cxnChg>
      </pc:sldChg>
      <pc:sldChg chg="modSp new del mod">
        <pc:chgData name="Luis Elsen-Messmer" userId="69aacf96-e865-454d-9ab1-c0467d7d2298" providerId="ADAL" clId="{00E63604-CC62-4018-ACFB-C9F97E6FEEE8}" dt="2025-08-27T11:48:07.733" v="4030" actId="2696"/>
        <pc:sldMkLst>
          <pc:docMk/>
          <pc:sldMk cId="3598184183" sldId="294"/>
        </pc:sldMkLst>
      </pc:sldChg>
      <pc:sldChg chg="new del">
        <pc:chgData name="Luis Elsen-Messmer" userId="69aacf96-e865-454d-9ab1-c0467d7d2298" providerId="ADAL" clId="{00E63604-CC62-4018-ACFB-C9F97E6FEEE8}" dt="2025-08-27T11:10:48.094" v="3369" actId="680"/>
        <pc:sldMkLst>
          <pc:docMk/>
          <pc:sldMk cId="69891839" sldId="295"/>
        </pc:sldMkLst>
      </pc:sldChg>
      <pc:sldChg chg="addSp delSp modSp new mod">
        <pc:chgData name="Luis Elsen-Messmer" userId="69aacf96-e865-454d-9ab1-c0467d7d2298" providerId="ADAL" clId="{00E63604-CC62-4018-ACFB-C9F97E6FEEE8}" dt="2025-08-27T11:59:22.313" v="4291" actId="1076"/>
        <pc:sldMkLst>
          <pc:docMk/>
          <pc:sldMk cId="1296437650" sldId="295"/>
        </pc:sldMkLst>
        <pc:spChg chg="add mod">
          <ac:chgData name="Luis Elsen-Messmer" userId="69aacf96-e865-454d-9ab1-c0467d7d2298" providerId="ADAL" clId="{00E63604-CC62-4018-ACFB-C9F97E6FEEE8}" dt="2025-08-27T11:58:09.456" v="4229" actId="20577"/>
          <ac:spMkLst>
            <pc:docMk/>
            <pc:sldMk cId="1296437650" sldId="295"/>
            <ac:spMk id="11" creationId="{FFF8CB48-D934-89FC-5AA7-FEE5CBE2732E}"/>
          </ac:spMkLst>
        </pc:spChg>
        <pc:spChg chg="add mod">
          <ac:chgData name="Luis Elsen-Messmer" userId="69aacf96-e865-454d-9ab1-c0467d7d2298" providerId="ADAL" clId="{00E63604-CC62-4018-ACFB-C9F97E6FEEE8}" dt="2025-08-27T11:59:22.313" v="4291" actId="1076"/>
          <ac:spMkLst>
            <pc:docMk/>
            <pc:sldMk cId="1296437650" sldId="295"/>
            <ac:spMk id="12" creationId="{7B833F5B-C7FA-9119-16EF-94A6DDB12FEF}"/>
          </ac:spMkLst>
        </pc:spChg>
        <pc:picChg chg="add mod">
          <ac:chgData name="Luis Elsen-Messmer" userId="69aacf96-e865-454d-9ab1-c0467d7d2298" providerId="ADAL" clId="{00E63604-CC62-4018-ACFB-C9F97E6FEEE8}" dt="2025-08-27T11:59:12.254" v="4289" actId="1076"/>
          <ac:picMkLst>
            <pc:docMk/>
            <pc:sldMk cId="1296437650" sldId="295"/>
            <ac:picMk id="5" creationId="{27AD16FF-B7F9-FE0A-9EFC-7B7164135F5B}"/>
          </ac:picMkLst>
        </pc:picChg>
        <pc:cxnChg chg="add mod">
          <ac:chgData name="Luis Elsen-Messmer" userId="69aacf96-e865-454d-9ab1-c0467d7d2298" providerId="ADAL" clId="{00E63604-CC62-4018-ACFB-C9F97E6FEEE8}" dt="2025-08-27T11:20:30.042" v="3380" actId="1076"/>
          <ac:cxnSpMkLst>
            <pc:docMk/>
            <pc:sldMk cId="1296437650" sldId="295"/>
            <ac:cxnSpMk id="7" creationId="{9C01C37A-044A-D05D-3234-E89AFA40908A}"/>
          </ac:cxnSpMkLst>
        </pc:cxnChg>
      </pc:sldChg>
      <pc:sldChg chg="addSp delSp modSp add mod">
        <pc:chgData name="Luis Elsen-Messmer" userId="69aacf96-e865-454d-9ab1-c0467d7d2298" providerId="ADAL" clId="{00E63604-CC62-4018-ACFB-C9F97E6FEEE8}" dt="2025-08-27T11:27:18.400" v="3447" actId="1076"/>
        <pc:sldMkLst>
          <pc:docMk/>
          <pc:sldMk cId="3020162867" sldId="296"/>
        </pc:sldMkLst>
        <pc:spChg chg="add mod">
          <ac:chgData name="Luis Elsen-Messmer" userId="69aacf96-e865-454d-9ab1-c0467d7d2298" providerId="ADAL" clId="{00E63604-CC62-4018-ACFB-C9F97E6FEEE8}" dt="2025-08-27T11:27:18.400" v="3447" actId="1076"/>
          <ac:spMkLst>
            <pc:docMk/>
            <pc:sldMk cId="3020162867" sldId="296"/>
            <ac:spMk id="6" creationId="{65AE6557-DC27-BFDA-1B24-7CB09A6108B7}"/>
          </ac:spMkLst>
        </pc:spChg>
        <pc:cxnChg chg="add mod">
          <ac:chgData name="Luis Elsen-Messmer" userId="69aacf96-e865-454d-9ab1-c0467d7d2298" providerId="ADAL" clId="{00E63604-CC62-4018-ACFB-C9F97E6FEEE8}" dt="2025-08-27T11:22:30.110" v="3408" actId="1076"/>
          <ac:cxnSpMkLst>
            <pc:docMk/>
            <pc:sldMk cId="3020162867" sldId="296"/>
            <ac:cxnSpMk id="2" creationId="{FA4C1FF9-5BCC-53DE-B960-0DAA8206AEC6}"/>
          </ac:cxnSpMkLst>
        </pc:cxnChg>
        <pc:cxnChg chg="add mod">
          <ac:chgData name="Luis Elsen-Messmer" userId="69aacf96-e865-454d-9ab1-c0467d7d2298" providerId="ADAL" clId="{00E63604-CC62-4018-ACFB-C9F97E6FEEE8}" dt="2025-08-27T11:22:36.235" v="3410" actId="1076"/>
          <ac:cxnSpMkLst>
            <pc:docMk/>
            <pc:sldMk cId="3020162867" sldId="296"/>
            <ac:cxnSpMk id="3" creationId="{66FB9E47-2740-2632-1B37-D039E7E5C4F7}"/>
          </ac:cxnSpMkLst>
        </pc:cxnChg>
        <pc:cxnChg chg="add mod">
          <ac:chgData name="Luis Elsen-Messmer" userId="69aacf96-e865-454d-9ab1-c0467d7d2298" providerId="ADAL" clId="{00E63604-CC62-4018-ACFB-C9F97E6FEEE8}" dt="2025-08-27T11:24:07.134" v="3412" actId="1076"/>
          <ac:cxnSpMkLst>
            <pc:docMk/>
            <pc:sldMk cId="3020162867" sldId="296"/>
            <ac:cxnSpMk id="4" creationId="{F5461C28-D2B2-D729-0EC0-C293FC7BB015}"/>
          </ac:cxnSpMkLst>
        </pc:cxnChg>
        <pc:cxnChg chg="mod">
          <ac:chgData name="Luis Elsen-Messmer" userId="69aacf96-e865-454d-9ab1-c0467d7d2298" providerId="ADAL" clId="{00E63604-CC62-4018-ACFB-C9F97E6FEEE8}" dt="2025-08-27T11:22:21.112" v="3406" actId="1076"/>
          <ac:cxnSpMkLst>
            <pc:docMk/>
            <pc:sldMk cId="3020162867" sldId="296"/>
            <ac:cxnSpMk id="7" creationId="{63DECC04-67E5-D2F2-7D21-CD89C33141C8}"/>
          </ac:cxnSpMkLst>
        </pc:cxnChg>
      </pc:sldChg>
      <pc:sldChg chg="add del">
        <pc:chgData name="Luis Elsen-Messmer" userId="69aacf96-e865-454d-9ab1-c0467d7d2298" providerId="ADAL" clId="{00E63604-CC62-4018-ACFB-C9F97E6FEEE8}" dt="2025-08-27T11:27:38.787" v="3449" actId="2890"/>
        <pc:sldMkLst>
          <pc:docMk/>
          <pc:sldMk cId="594856993" sldId="297"/>
        </pc:sldMkLst>
      </pc:sldChg>
      <pc:sldChg chg="addSp delSp modSp add mod ord">
        <pc:chgData name="Luis Elsen-Messmer" userId="69aacf96-e865-454d-9ab1-c0467d7d2298" providerId="ADAL" clId="{00E63604-CC62-4018-ACFB-C9F97E6FEEE8}" dt="2025-08-27T11:46:05.583" v="3960" actId="20577"/>
        <pc:sldMkLst>
          <pc:docMk/>
          <pc:sldMk cId="4023773075" sldId="297"/>
        </pc:sldMkLst>
        <pc:spChg chg="add mod">
          <ac:chgData name="Luis Elsen-Messmer" userId="69aacf96-e865-454d-9ab1-c0467d7d2298" providerId="ADAL" clId="{00E63604-CC62-4018-ACFB-C9F97E6FEEE8}" dt="2025-08-27T11:30:35.283" v="3461" actId="14100"/>
          <ac:spMkLst>
            <pc:docMk/>
            <pc:sldMk cId="4023773075" sldId="297"/>
            <ac:spMk id="2" creationId="{375A1B01-2245-C533-0E56-AFB6BD29D17A}"/>
          </ac:spMkLst>
        </pc:spChg>
        <pc:spChg chg="add mod">
          <ac:chgData name="Luis Elsen-Messmer" userId="69aacf96-e865-454d-9ab1-c0467d7d2298" providerId="ADAL" clId="{00E63604-CC62-4018-ACFB-C9F97E6FEEE8}" dt="2025-08-27T11:46:05.583" v="3960" actId="20577"/>
          <ac:spMkLst>
            <pc:docMk/>
            <pc:sldMk cId="4023773075" sldId="297"/>
            <ac:spMk id="3" creationId="{E2FC119B-BF53-3C4C-A92A-DD5FA82B74B3}"/>
          </ac:spMkLst>
        </pc:spChg>
      </pc:sldChg>
      <pc:sldChg chg="modSp new mod">
        <pc:chgData name="Luis Elsen-Messmer" userId="69aacf96-e865-454d-9ab1-c0467d7d2298" providerId="ADAL" clId="{00E63604-CC62-4018-ACFB-C9F97E6FEEE8}" dt="2025-08-27T11:38:26.815" v="3812" actId="20577"/>
        <pc:sldMkLst>
          <pc:docMk/>
          <pc:sldMk cId="3224340279" sldId="298"/>
        </pc:sldMkLst>
        <pc:spChg chg="mod">
          <ac:chgData name="Luis Elsen-Messmer" userId="69aacf96-e865-454d-9ab1-c0467d7d2298" providerId="ADAL" clId="{00E63604-CC62-4018-ACFB-C9F97E6FEEE8}" dt="2025-08-27T11:35:52.294" v="3604" actId="20577"/>
          <ac:spMkLst>
            <pc:docMk/>
            <pc:sldMk cId="3224340279" sldId="298"/>
            <ac:spMk id="2" creationId="{F1586656-BEB7-7FFA-AEC5-B0BE784B52BC}"/>
          </ac:spMkLst>
        </pc:spChg>
        <pc:spChg chg="mod">
          <ac:chgData name="Luis Elsen-Messmer" userId="69aacf96-e865-454d-9ab1-c0467d7d2298" providerId="ADAL" clId="{00E63604-CC62-4018-ACFB-C9F97E6FEEE8}" dt="2025-08-27T11:38:26.815" v="3812" actId="20577"/>
          <ac:spMkLst>
            <pc:docMk/>
            <pc:sldMk cId="3224340279" sldId="298"/>
            <ac:spMk id="3" creationId="{2012A64D-6CE6-5625-24A9-BAA321EDBCC6}"/>
          </ac:spMkLst>
        </pc:spChg>
      </pc:sldChg>
      <pc:sldChg chg="addSp modSp new mod">
        <pc:chgData name="Luis Elsen-Messmer" userId="69aacf96-e865-454d-9ab1-c0467d7d2298" providerId="ADAL" clId="{00E63604-CC62-4018-ACFB-C9F97E6FEEE8}" dt="2025-08-27T11:43:10.793" v="3932" actId="1076"/>
        <pc:sldMkLst>
          <pc:docMk/>
          <pc:sldMk cId="345786250" sldId="299"/>
        </pc:sldMkLst>
        <pc:spChg chg="add mod">
          <ac:chgData name="Luis Elsen-Messmer" userId="69aacf96-e865-454d-9ab1-c0467d7d2298" providerId="ADAL" clId="{00E63604-CC62-4018-ACFB-C9F97E6FEEE8}" dt="2025-08-27T11:42:15.520" v="3885" actId="1076"/>
          <ac:spMkLst>
            <pc:docMk/>
            <pc:sldMk cId="345786250" sldId="299"/>
            <ac:spMk id="8" creationId="{2F0BF451-BF92-4F1F-8874-262D398427E7}"/>
          </ac:spMkLst>
        </pc:spChg>
        <pc:spChg chg="add mod">
          <ac:chgData name="Luis Elsen-Messmer" userId="69aacf96-e865-454d-9ab1-c0467d7d2298" providerId="ADAL" clId="{00E63604-CC62-4018-ACFB-C9F97E6FEEE8}" dt="2025-08-27T11:43:10.793" v="3932" actId="1076"/>
          <ac:spMkLst>
            <pc:docMk/>
            <pc:sldMk cId="345786250" sldId="299"/>
            <ac:spMk id="12" creationId="{04A04890-7F0A-2847-264C-11DC540DF314}"/>
          </ac:spMkLst>
        </pc:spChg>
        <pc:picChg chg="add mod">
          <ac:chgData name="Luis Elsen-Messmer" userId="69aacf96-e865-454d-9ab1-c0467d7d2298" providerId="ADAL" clId="{00E63604-CC62-4018-ACFB-C9F97E6FEEE8}" dt="2025-08-27T11:42:11.824" v="3884" actId="1076"/>
          <ac:picMkLst>
            <pc:docMk/>
            <pc:sldMk cId="345786250" sldId="299"/>
            <ac:picMk id="3" creationId="{C91B006D-4E6B-17F5-4752-8FEB1478DA7B}"/>
          </ac:picMkLst>
        </pc:picChg>
        <pc:cxnChg chg="add mod">
          <ac:chgData name="Luis Elsen-Messmer" userId="69aacf96-e865-454d-9ab1-c0467d7d2298" providerId="ADAL" clId="{00E63604-CC62-4018-ACFB-C9F97E6FEEE8}" dt="2025-08-27T11:41:38.352" v="3849" actId="14100"/>
          <ac:cxnSpMkLst>
            <pc:docMk/>
            <pc:sldMk cId="345786250" sldId="299"/>
            <ac:cxnSpMk id="5" creationId="{F34BF560-957F-7EC1-39BA-C6062539FE28}"/>
          </ac:cxnSpMkLst>
        </pc:cxnChg>
        <pc:cxnChg chg="add mod">
          <ac:chgData name="Luis Elsen-Messmer" userId="69aacf96-e865-454d-9ab1-c0467d7d2298" providerId="ADAL" clId="{00E63604-CC62-4018-ACFB-C9F97E6FEEE8}" dt="2025-08-27T11:43:07.321" v="3931" actId="1076"/>
          <ac:cxnSpMkLst>
            <pc:docMk/>
            <pc:sldMk cId="345786250" sldId="299"/>
            <ac:cxnSpMk id="9" creationId="{77F9E74B-45A1-03C6-A6A5-D38BBFCCE2C0}"/>
          </ac:cxnSpMkLst>
        </pc:cxnChg>
      </pc:sldChg>
      <pc:sldChg chg="addSp delSp modSp new del mod">
        <pc:chgData name="Luis Elsen-Messmer" userId="69aacf96-e865-454d-9ab1-c0467d7d2298" providerId="ADAL" clId="{00E63604-CC62-4018-ACFB-C9F97E6FEEE8}" dt="2025-08-27T11:41:15.295" v="3843" actId="2696"/>
        <pc:sldMkLst>
          <pc:docMk/>
          <pc:sldMk cId="2526944092" sldId="299"/>
        </pc:sldMkLst>
      </pc:sldChg>
      <pc:sldChg chg="addSp modSp new mod">
        <pc:chgData name="Luis Elsen-Messmer" userId="69aacf96-e865-454d-9ab1-c0467d7d2298" providerId="ADAL" clId="{00E63604-CC62-4018-ACFB-C9F97E6FEEE8}" dt="2025-08-27T11:58:15.051" v="4231" actId="20577"/>
        <pc:sldMkLst>
          <pc:docMk/>
          <pc:sldMk cId="4139908198" sldId="300"/>
        </pc:sldMkLst>
        <pc:spChg chg="add mod">
          <ac:chgData name="Luis Elsen-Messmer" userId="69aacf96-e865-454d-9ab1-c0467d7d2298" providerId="ADAL" clId="{00E63604-CC62-4018-ACFB-C9F97E6FEEE8}" dt="2025-08-27T11:58:15.051" v="4231" actId="20577"/>
          <ac:spMkLst>
            <pc:docMk/>
            <pc:sldMk cId="4139908198" sldId="300"/>
            <ac:spMk id="9" creationId="{1856E90E-19FF-5702-A557-4640ECB39DE0}"/>
          </ac:spMkLst>
        </pc:spChg>
        <pc:picChg chg="add mod">
          <ac:chgData name="Luis Elsen-Messmer" userId="69aacf96-e865-454d-9ab1-c0467d7d2298" providerId="ADAL" clId="{00E63604-CC62-4018-ACFB-C9F97E6FEEE8}" dt="2025-08-27T11:45:37.409" v="3953" actId="1076"/>
          <ac:picMkLst>
            <pc:docMk/>
            <pc:sldMk cId="4139908198" sldId="300"/>
            <ac:picMk id="4" creationId="{0CA68B02-D489-DE95-B6E5-8D69F51DB185}"/>
          </ac:picMkLst>
        </pc:picChg>
        <pc:cxnChg chg="add mod">
          <ac:chgData name="Luis Elsen-Messmer" userId="69aacf96-e865-454d-9ab1-c0467d7d2298" providerId="ADAL" clId="{00E63604-CC62-4018-ACFB-C9F97E6FEEE8}" dt="2025-08-27T11:45:25.504" v="3939" actId="14100"/>
          <ac:cxnSpMkLst>
            <pc:docMk/>
            <pc:sldMk cId="4139908198" sldId="300"/>
            <ac:cxnSpMk id="6" creationId="{A5395BA0-3834-75FD-5DC8-60347A328768}"/>
          </ac:cxnSpMkLst>
        </pc:cxnChg>
      </pc:sldChg>
      <pc:sldChg chg="addSp modSp new mod">
        <pc:chgData name="Luis Elsen-Messmer" userId="69aacf96-e865-454d-9ab1-c0467d7d2298" providerId="ADAL" clId="{00E63604-CC62-4018-ACFB-C9F97E6FEEE8}" dt="2025-08-27T11:47:59.480" v="4029" actId="20577"/>
        <pc:sldMkLst>
          <pc:docMk/>
          <pc:sldMk cId="2126425956" sldId="301"/>
        </pc:sldMkLst>
        <pc:spChg chg="add mod">
          <ac:chgData name="Luis Elsen-Messmer" userId="69aacf96-e865-454d-9ab1-c0467d7d2298" providerId="ADAL" clId="{00E63604-CC62-4018-ACFB-C9F97E6FEEE8}" dt="2025-08-27T11:47:59.480" v="4029" actId="20577"/>
          <ac:spMkLst>
            <pc:docMk/>
            <pc:sldMk cId="2126425956" sldId="301"/>
            <ac:spMk id="6" creationId="{E9772213-EFC6-AEDB-E3E4-4CAF9FB61CD9}"/>
          </ac:spMkLst>
        </pc:spChg>
        <pc:picChg chg="add mod">
          <ac:chgData name="Luis Elsen-Messmer" userId="69aacf96-e865-454d-9ab1-c0467d7d2298" providerId="ADAL" clId="{00E63604-CC62-4018-ACFB-C9F97E6FEEE8}" dt="2025-08-27T11:47:11.839" v="3968" actId="1076"/>
          <ac:picMkLst>
            <pc:docMk/>
            <pc:sldMk cId="2126425956" sldId="301"/>
            <ac:picMk id="3" creationId="{6AB872FE-8DBB-544D-ED75-6929C39E09B8}"/>
          </ac:picMkLst>
        </pc:picChg>
        <pc:cxnChg chg="add mod">
          <ac:chgData name="Luis Elsen-Messmer" userId="69aacf96-e865-454d-9ab1-c0467d7d2298" providerId="ADAL" clId="{00E63604-CC62-4018-ACFB-C9F97E6FEEE8}" dt="2025-08-27T11:47:15.114" v="3969" actId="14100"/>
          <ac:cxnSpMkLst>
            <pc:docMk/>
            <pc:sldMk cId="2126425956" sldId="301"/>
            <ac:cxnSpMk id="4" creationId="{88D6A195-F0B4-35D1-02BB-3C8C2F1CF2B0}"/>
          </ac:cxnSpMkLst>
        </pc:cxnChg>
      </pc:sldChg>
      <pc:sldMasterChg chg="modSp mod modSldLayout">
        <pc:chgData name="Luis Elsen-Messmer" userId="69aacf96-e865-454d-9ab1-c0467d7d2298" providerId="ADAL" clId="{00E63604-CC62-4018-ACFB-C9F97E6FEEE8}" dt="2025-09-07T10:03:33.881" v="5011" actId="20577"/>
        <pc:sldMasterMkLst>
          <pc:docMk/>
          <pc:sldMasterMk cId="2242401632" sldId="2147483648"/>
        </pc:sldMasterMkLst>
        <pc:spChg chg="mod modVis">
          <ac:chgData name="Luis Elsen-Messmer" userId="69aacf96-e865-454d-9ab1-c0467d7d2298" providerId="ADAL" clId="{00E63604-CC62-4018-ACFB-C9F97E6FEEE8}" dt="2025-09-07T10:03:33.752" v="4998"/>
          <ac:spMkLst>
            <pc:docMk/>
            <pc:sldMasterMk cId="2242401632" sldId="2147483648"/>
            <ac:spMk id="8" creationId="{96E06C7F-9F82-898A-6F4F-CAF6B7DED755}"/>
          </ac:spMkLst>
        </pc:spChg>
        <pc:spChg chg="mod modVis">
          <ac:chgData name="Luis Elsen-Messmer" userId="69aacf96-e865-454d-9ab1-c0467d7d2298" providerId="ADAL" clId="{00E63604-CC62-4018-ACFB-C9F97E6FEEE8}" dt="2025-09-07T10:03:33.814" v="5000"/>
          <ac:spMkLst>
            <pc:docMk/>
            <pc:sldMasterMk cId="2242401632" sldId="2147483648"/>
            <ac:spMk id="9" creationId="{7C702C89-CFA4-6C8F-96AF-900A18CAC7E2}"/>
          </ac:spMkLst>
        </pc:spChg>
        <pc:spChg chg="mod modVis">
          <ac:chgData name="Luis Elsen-Messmer" userId="69aacf96-e865-454d-9ab1-c0467d7d2298" providerId="ADAL" clId="{00E63604-CC62-4018-ACFB-C9F97E6FEEE8}" dt="2025-09-07T10:03:33.866" v="5005" actId="20577"/>
          <ac:spMkLst>
            <pc:docMk/>
            <pc:sldMasterMk cId="2242401632" sldId="2147483648"/>
            <ac:spMk id="14" creationId="{D1FCD200-65D5-439C-AECC-B22E31B69313}"/>
          </ac:spMkLst>
        </pc:spChg>
        <pc:picChg chg="mod modVis">
          <ac:chgData name="Luis Elsen-Messmer" userId="69aacf96-e865-454d-9ab1-c0467d7d2298" providerId="ADAL" clId="{00E63604-CC62-4018-ACFB-C9F97E6FEEE8}" dt="2025-09-07T10:03:33.864" v="5004"/>
          <ac:picMkLst>
            <pc:docMk/>
            <pc:sldMasterMk cId="2242401632" sldId="2147483648"/>
            <ac:picMk id="11" creationId="{BB08CBEA-8100-48CC-9FC4-8A66553571A5}"/>
          </ac:picMkLst>
        </pc:picChg>
        <pc:sldLayoutChg chg="modSp mod">
          <pc:chgData name="Luis Elsen-Messmer" userId="69aacf96-e865-454d-9ab1-c0467d7d2298" providerId="ADAL" clId="{00E63604-CC62-4018-ACFB-C9F97E6FEEE8}" dt="2025-09-07T10:03:33.868" v="5006" actId="20577"/>
          <pc:sldLayoutMkLst>
            <pc:docMk/>
            <pc:sldMasterMk cId="2242401632" sldId="2147483648"/>
            <pc:sldLayoutMk cId="3338552180" sldId="2147483649"/>
          </pc:sldLayoutMkLst>
          <pc:spChg chg="mod">
            <ac:chgData name="Luis Elsen-Messmer" userId="69aacf96-e865-454d-9ab1-c0467d7d2298" providerId="ADAL" clId="{00E63604-CC62-4018-ACFB-C9F97E6FEEE8}" dt="2025-09-07T10:03:33.868" v="5006" actId="20577"/>
            <ac:spMkLst>
              <pc:docMk/>
              <pc:sldMasterMk cId="2242401632" sldId="2147483648"/>
              <pc:sldLayoutMk cId="3338552180" sldId="2147483649"/>
              <ac:spMk id="18" creationId="{72AFD311-4076-40D0-970F-D430967AA3D8}"/>
            </ac:spMkLst>
          </pc:spChg>
        </pc:sldLayoutChg>
        <pc:sldLayoutChg chg="modSp mod">
          <pc:chgData name="Luis Elsen-Messmer" userId="69aacf96-e865-454d-9ab1-c0467d7d2298" providerId="ADAL" clId="{00E63604-CC62-4018-ACFB-C9F97E6FEEE8}" dt="2025-09-07T10:03:33.873" v="5008" actId="20577"/>
          <pc:sldLayoutMkLst>
            <pc:docMk/>
            <pc:sldMasterMk cId="2242401632" sldId="2147483648"/>
            <pc:sldLayoutMk cId="2362327277" sldId="2147483696"/>
          </pc:sldLayoutMkLst>
          <pc:spChg chg="mod">
            <ac:chgData name="Luis Elsen-Messmer" userId="69aacf96-e865-454d-9ab1-c0467d7d2298" providerId="ADAL" clId="{00E63604-CC62-4018-ACFB-C9F97E6FEEE8}" dt="2025-09-07T10:03:33.873" v="5008" actId="20577"/>
            <ac:spMkLst>
              <pc:docMk/>
              <pc:sldMasterMk cId="2242401632" sldId="2147483648"/>
              <pc:sldLayoutMk cId="2362327277" sldId="2147483696"/>
              <ac:spMk id="21" creationId="{867EF0E0-86BF-44FA-AC2D-C951CA90505C}"/>
            </ac:spMkLst>
          </pc:spChg>
        </pc:sldLayoutChg>
        <pc:sldLayoutChg chg="modSp mod">
          <pc:chgData name="Luis Elsen-Messmer" userId="69aacf96-e865-454d-9ab1-c0467d7d2298" providerId="ADAL" clId="{00E63604-CC62-4018-ACFB-C9F97E6FEEE8}" dt="2025-09-07T10:03:33.878" v="5010" actId="20577"/>
          <pc:sldLayoutMkLst>
            <pc:docMk/>
            <pc:sldMasterMk cId="2242401632" sldId="2147483648"/>
            <pc:sldLayoutMk cId="2824996737" sldId="2147483697"/>
          </pc:sldLayoutMkLst>
          <pc:spChg chg="mod">
            <ac:chgData name="Luis Elsen-Messmer" userId="69aacf96-e865-454d-9ab1-c0467d7d2298" providerId="ADAL" clId="{00E63604-CC62-4018-ACFB-C9F97E6FEEE8}" dt="2025-09-07T10:03:33.878" v="5010" actId="20577"/>
            <ac:spMkLst>
              <pc:docMk/>
              <pc:sldMasterMk cId="2242401632" sldId="2147483648"/>
              <pc:sldLayoutMk cId="2824996737" sldId="2147483697"/>
              <ac:spMk id="23" creationId="{47C61707-0D77-48A5-9714-CB909585A68D}"/>
            </ac:spMkLst>
          </pc:spChg>
        </pc:sldLayoutChg>
        <pc:sldLayoutChg chg="modSp mod">
          <pc:chgData name="Luis Elsen-Messmer" userId="69aacf96-e865-454d-9ab1-c0467d7d2298" providerId="ADAL" clId="{00E63604-CC62-4018-ACFB-C9F97E6FEEE8}" dt="2025-09-07T10:03:33.870" v="5007" actId="20577"/>
          <pc:sldLayoutMkLst>
            <pc:docMk/>
            <pc:sldMasterMk cId="2242401632" sldId="2147483648"/>
            <pc:sldLayoutMk cId="1630792345" sldId="2147483700"/>
          </pc:sldLayoutMkLst>
          <pc:spChg chg="mod">
            <ac:chgData name="Luis Elsen-Messmer" userId="69aacf96-e865-454d-9ab1-c0467d7d2298" providerId="ADAL" clId="{00E63604-CC62-4018-ACFB-C9F97E6FEEE8}" dt="2025-09-07T10:03:33.870" v="5007" actId="20577"/>
            <ac:spMkLst>
              <pc:docMk/>
              <pc:sldMasterMk cId="2242401632" sldId="2147483648"/>
              <pc:sldLayoutMk cId="1630792345" sldId="2147483700"/>
              <ac:spMk id="19" creationId="{B0D0F57F-14FF-4552-BF2B-6E2C9856C84B}"/>
            </ac:spMkLst>
          </pc:spChg>
        </pc:sldLayoutChg>
        <pc:sldLayoutChg chg="modSp mod">
          <pc:chgData name="Luis Elsen-Messmer" userId="69aacf96-e865-454d-9ab1-c0467d7d2298" providerId="ADAL" clId="{00E63604-CC62-4018-ACFB-C9F97E6FEEE8}" dt="2025-09-07T10:03:33.876" v="5009" actId="20577"/>
          <pc:sldLayoutMkLst>
            <pc:docMk/>
            <pc:sldMasterMk cId="2242401632" sldId="2147483648"/>
            <pc:sldLayoutMk cId="301784237" sldId="2147483703"/>
          </pc:sldLayoutMkLst>
          <pc:spChg chg="mod">
            <ac:chgData name="Luis Elsen-Messmer" userId="69aacf96-e865-454d-9ab1-c0467d7d2298" providerId="ADAL" clId="{00E63604-CC62-4018-ACFB-C9F97E6FEEE8}" dt="2025-09-07T10:03:33.876" v="5009" actId="20577"/>
            <ac:spMkLst>
              <pc:docMk/>
              <pc:sldMasterMk cId="2242401632" sldId="2147483648"/>
              <pc:sldLayoutMk cId="301784237" sldId="2147483703"/>
              <ac:spMk id="19" creationId="{44496121-D0E1-4C2C-869C-41036E3F6F78}"/>
            </ac:spMkLst>
          </pc:spChg>
        </pc:sldLayoutChg>
        <pc:sldLayoutChg chg="modSp mod">
          <pc:chgData name="Luis Elsen-Messmer" userId="69aacf96-e865-454d-9ab1-c0467d7d2298" providerId="ADAL" clId="{00E63604-CC62-4018-ACFB-C9F97E6FEEE8}" dt="2025-09-07T10:03:33.881" v="5011" actId="20577"/>
          <pc:sldLayoutMkLst>
            <pc:docMk/>
            <pc:sldMasterMk cId="2242401632" sldId="2147483648"/>
            <pc:sldLayoutMk cId="737767433" sldId="2147483704"/>
          </pc:sldLayoutMkLst>
          <pc:spChg chg="mod">
            <ac:chgData name="Luis Elsen-Messmer" userId="69aacf96-e865-454d-9ab1-c0467d7d2298" providerId="ADAL" clId="{00E63604-CC62-4018-ACFB-C9F97E6FEEE8}" dt="2025-09-07T10:03:33.881" v="5011" actId="20577"/>
            <ac:spMkLst>
              <pc:docMk/>
              <pc:sldMasterMk cId="2242401632" sldId="2147483648"/>
              <pc:sldLayoutMk cId="737767433" sldId="2147483704"/>
              <ac:spMk id="21" creationId="{72C259B8-2007-488D-8494-693ADFA23A83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490A3-8906-4C15-BA06-29841194A30F}" type="datetimeFigureOut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9/7/2025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BD733-F72C-4484-8056-9C6167F848BC}" type="slidenum">
              <a:rPr lang="en-US" smtClean="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rPr>
              <a:t>‹Nr.›</a:t>
            </a:fld>
            <a:endParaRPr lang="en-US" dirty="0">
              <a:latin typeface="ABBvoice" panose="020D0603020503020204" pitchFamily="34" charset="0"/>
              <a:ea typeface="ABBvoice" panose="020D0603020503020204" pitchFamily="34" charset="0"/>
              <a:cs typeface="ABBvoice" panose="020D06030205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611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7B9B1A6A-6BBE-4409-8C9E-DA0703379151}" type="datetimeFigureOut">
              <a:rPr lang="en-US" smtClean="0"/>
              <a:pPr/>
              <a:t>9/7/2025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3822" y="685800"/>
            <a:ext cx="6096000" cy="3429000"/>
          </a:xfrm>
          <a:prstGeom prst="rect">
            <a:avLst/>
          </a:prstGeom>
          <a:noFill/>
          <a:ln w="12700">
            <a:solidFill>
              <a:schemeClr val="accent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 bwMode="gray">
          <a:xfrm>
            <a:off x="383822" y="4343400"/>
            <a:ext cx="6090356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BBvoice" panose="020D0603020503020204" pitchFamily="34" charset="0"/>
                <a:ea typeface="ABBvoice" panose="020D0603020503020204" pitchFamily="34" charset="0"/>
                <a:cs typeface="ABBvoice" panose="020D0603020503020204" pitchFamily="34" charset="0"/>
              </a:defRPr>
            </a:lvl1pPr>
          </a:lstStyle>
          <a:p>
            <a:fld id="{3A94E69C-C28A-4BE6-BE89-71D8FB2035F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88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indent="0" algn="l" defTabSz="914400" rtl="0" eaLnBrk="1" latinLnBrk="0" hangingPunct="1"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1pPr>
    <a:lvl2pPr marL="180000" indent="-180000" algn="l" defTabSz="914400" rtl="0" eaLnBrk="1" latinLnBrk="0" hangingPunct="1">
      <a:buFont typeface="ABBvoice" panose="020D0603020503020204" pitchFamily="34" charset="0"/>
      <a:buChar char="–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2pPr>
    <a:lvl3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3pPr>
    <a:lvl4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4pPr>
    <a:lvl5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ABBvoice" panose="020D0603020503020204" pitchFamily="34" charset="0"/>
        <a:ea typeface="ABBvoice" panose="020D0603020503020204" pitchFamily="34" charset="0"/>
        <a:cs typeface="ABBvoice" panose="020D0603020503020204" pitchFamily="34" charset="0"/>
      </a:defRPr>
    </a:lvl5pPr>
    <a:lvl6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0000" indent="-18000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6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em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3B25342-E713-0247-2E3D-6C43E595B6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4261104"/>
            <a:ext cx="12192000" cy="2596896"/>
          </a:xfrm>
          <a:prstGeom prst="rect">
            <a:avLst/>
          </a:prstGeom>
        </p:spPr>
      </p:pic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D8540927-FEEA-4930-9813-BB60C057390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6F4C580F-76F7-40E8-ADEA-2D8C9B25F850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6" name="Footer Placeholder 5" hidden="1">
            <a:extLst>
              <a:ext uri="{FF2B5EF4-FFF2-40B4-BE49-F238E27FC236}">
                <a16:creationId xmlns:a16="http://schemas.microsoft.com/office/drawing/2014/main" id="{CEA8885D-4C24-47AF-B750-4596970023A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 hidden="1">
            <a:extLst>
              <a:ext uri="{FF2B5EF4-FFF2-40B4-BE49-F238E27FC236}">
                <a16:creationId xmlns:a16="http://schemas.microsoft.com/office/drawing/2014/main" id="{2EAECFDD-505B-4910-A185-543B03579F2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6" name="Textbox for metadata">
            <a:extLst>
              <a:ext uri="{FF2B5EF4-FFF2-40B4-BE49-F238E27FC236}">
                <a16:creationId xmlns:a16="http://schemas.microsoft.com/office/drawing/2014/main" id="{932E1283-5E1D-4454-90E0-0EB77DB007AD}"/>
              </a:ext>
            </a:extLst>
          </p:cNvPr>
          <p:cNvSpPr txBox="1">
            <a:spLocks/>
          </p:cNvSpPr>
          <p:nvPr userDrawn="1"/>
        </p:nvSpPr>
        <p:spPr>
          <a:xfrm>
            <a:off x="331196" y="6548400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8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72AFD311-4076-40D0-970F-D430967AA3D8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B586EEA8-ACB1-F614-9787-9EA929C4B8DD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bg1"/>
              </a:solidFill>
            </a:endParaRPr>
          </a:p>
        </p:txBody>
      </p:sp>
      <p:sp>
        <p:nvSpPr>
          <p:cNvPr id="8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1BF7EFE7-336D-7B45-9CEE-623BE4221500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bg1"/>
              </a:solidFill>
            </a:endParaRPr>
          </a:p>
        </p:txBody>
      </p:sp>
      <p:pic>
        <p:nvPicPr>
          <p:cNvPr id="50414263" name="Classification" descr="{&quot;templafy&quot;:{&quot;id&quot;:&quot;6c041c66-7d6f-4890-81c0-4e38af123421&quot;}}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pic>
        <p:nvPicPr>
          <p:cNvPr id="17" name="Logo">
            <a:extLst>
              <a:ext uri="{FF2B5EF4-FFF2-40B4-BE49-F238E27FC236}">
                <a16:creationId xmlns:a16="http://schemas.microsoft.com/office/drawing/2014/main" id="{5212E275-7406-B8D1-A3C9-6100BA58165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6737" y="395547"/>
            <a:ext cx="1766532" cy="677856"/>
          </a:xfrm>
          <a:prstGeom prst="rect">
            <a:avLst/>
          </a:prstGeom>
        </p:spPr>
      </p:pic>
      <p:pic>
        <p:nvPicPr>
          <p:cNvPr id="19" name="Tag line">
            <a:extLst>
              <a:ext uri="{FF2B5EF4-FFF2-40B4-BE49-F238E27FC236}">
                <a16:creationId xmlns:a16="http://schemas.microsoft.com/office/drawing/2014/main" id="{957191C3-087F-C04A-0DEB-B043188A2D1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976737" y="5866683"/>
            <a:ext cx="1766532" cy="40081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D4B8532-33AB-815E-60F0-4048F3950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2457525"/>
            <a:ext cx="8613648" cy="1349734"/>
          </a:xfrm>
        </p:spPr>
        <p:txBody>
          <a:bodyPr anchor="t"/>
          <a:lstStyle>
            <a:lvl1pPr>
              <a:defRPr sz="4400" b="0" cap="all" baseline="0"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4A9EAF23-A18E-5305-C224-E60978BAAC1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4576501"/>
            <a:ext cx="8613648" cy="486000"/>
          </a:xfrm>
        </p:spPr>
        <p:txBody>
          <a:bodyPr l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FF1B3666-7D82-4C1B-225F-70F5B52B18C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1" y="2295525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10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55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0FE8A97-11DB-C7EF-2E09-C6F5E1633F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F6C1-C8EB-4219-8E37-B9B0DE88DCE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F1C8B5C-2BF4-6B72-623D-D14711843D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D5F78710-5E2C-BCFC-D2F1-6DF70214B6D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565850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F29550-C51D-B4F5-4F50-2FB8F3D11D46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F6C1-C8EB-4219-8E37-B9B0DE88DCE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F9B62AB-E854-71C6-C5A9-A27533FD8D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BF06A84B-7C22-8EF6-F38C-3C8D01CE32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41853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B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5F29550-C51D-B4F5-4F50-2FB8F3D11D46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F6C1-C8EB-4219-8E37-B9B0DE88DCE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3A0906-D146-BDC5-89B6-88508FC8D3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74E86F98-FCAD-1DE9-7F95-EC4306D0593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1981399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25B3-798C-47FD-B05F-B2F3AB03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199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CFEBAA7B-0B2E-41DA-8401-829266F20A8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0" y="1057498"/>
            <a:ext cx="115306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289BAEE-D351-4460-976F-80EE4A24A9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1530600" cy="4244400"/>
          </a:xfrm>
        </p:spPr>
        <p:txBody>
          <a:bodyPr lIns="0" tIns="0" rIns="0" bIns="0"/>
          <a:lstStyle>
            <a:lvl1pPr marL="2844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5688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853200" indent="-284400">
              <a:spcBef>
                <a:spcPts val="1200"/>
              </a:spcBef>
              <a:buFont typeface="ABBvoice" panose="020D0603020503020204" pitchFamily="34" charset="0"/>
              <a:buChar char="•"/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7E1B39-5C80-4225-BFC0-8B0FA7ABAB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732F8-4FA8-4FDC-A795-6371BBB4E7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1DFE85B4-5EFD-4406-9D3D-357E557D4E6C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B7AAD1-CD9E-4BAD-B4F6-882B69FA4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54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7A0A1F6-D28F-445F-86A8-4985AF8BE52D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11530011" cy="424815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91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1929600"/>
            <a:ext cx="11530011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191ABF5-A638-4274-A939-005952C0BF1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A5F2AF2E-30CA-4272-8C3D-5F02EA9E768E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06992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8D13B44-2ED7-4317-A623-6B66EEF724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11530011" cy="3193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EB647C7-C6C0-458F-916D-92A3818855C7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1153001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53D6A4D-9936-42D0-AC4D-FBDE81F97CB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23EA9FC6-4DF3-47E8-8260-6FE5AE4F2855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121189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B4A4D-1354-8C4B-6BBC-1A0D0A604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7836996" cy="363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37DDAB-FDB1-0870-8E88-BD41926CE69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7836407" cy="158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993670-14A9-0A35-D2EB-D8230A73A15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D993D9-3FD1-276A-24E9-827A98823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2B506773-0860-DE49-4BCC-8C4BB06472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7836408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9AA1B98B-00B9-1C2F-0ACD-646A350F8681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199" y="2317637"/>
            <a:ext cx="7836408" cy="3193962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5E5A046C-2F74-6EED-D763-FB4F9E3C1E6C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7836408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9029E88C-D487-6109-BE97-8E404D9E474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7836408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543002A-12FE-3269-8E83-DD69A9972C8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4925" y="0"/>
            <a:ext cx="3267075" cy="6858000"/>
          </a:xfrm>
          <a:solidFill>
            <a:schemeClr val="accent1"/>
          </a:solidFill>
        </p:spPr>
        <p:txBody>
          <a:bodyPr lIns="274320" tIns="640080" rIns="274320" bIns="640080" anchor="ctr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space can be used for additional information, to highlight or separate some content, charts can be placed here as well.</a:t>
            </a:r>
          </a:p>
        </p:txBody>
      </p:sp>
    </p:spTree>
    <p:extLst>
      <p:ext uri="{BB962C8B-B14F-4D97-AF65-F5344CB8AC3E}">
        <p14:creationId xmlns:p14="http://schemas.microsoft.com/office/powerpoint/2010/main" val="1656888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1929600"/>
            <a:ext cx="5658438" cy="3582000"/>
          </a:xfr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BD248592-FF76-4D0C-820C-440D43E136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81ED819F-97D5-448E-930E-1025F3EC08CB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7223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7B5336C-3364-49A8-B303-FFEDF4FEBDF6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7"/>
            <a:ext cx="5658438" cy="3193962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2A16399-43BB-47C9-B960-482AB4AC59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3361" y="2317637"/>
            <a:ext cx="5658438" cy="3193962"/>
          </a:xfr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6E8EA06-F8FC-49A9-A139-19792C8D084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199" y="1929600"/>
            <a:ext cx="5658439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8D40EE9E-5785-4471-8A7D-6EDB4494F687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361" y="1929600"/>
            <a:ext cx="5658439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807EBA1-9E93-40B5-AB47-FE6B3497E9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7F801677-5381-4CB3-9705-EB46AA325244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5312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3D5360-8363-8ED8-05E8-12473FE7A3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Logo">
            <a:extLst>
              <a:ext uri="{FF2B5EF4-FFF2-40B4-BE49-F238E27FC236}">
                <a16:creationId xmlns:a16="http://schemas.microsoft.com/office/drawing/2014/main" id="{0027E721-31E7-996C-F978-886B4B709D6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737" y="395547"/>
            <a:ext cx="1766532" cy="677856"/>
          </a:xfrm>
          <a:prstGeom prst="rect">
            <a:avLst/>
          </a:prstGeom>
        </p:spPr>
      </p:pic>
      <p:pic>
        <p:nvPicPr>
          <p:cNvPr id="8" name="Tag line">
            <a:extLst>
              <a:ext uri="{FF2B5EF4-FFF2-40B4-BE49-F238E27FC236}">
                <a16:creationId xmlns:a16="http://schemas.microsoft.com/office/drawing/2014/main" id="{21F201A0-96B6-099C-6016-FCAFD5EED39C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6737" y="5866683"/>
            <a:ext cx="1766532" cy="400810"/>
          </a:xfrm>
          <a:prstGeom prst="rect">
            <a:avLst/>
          </a:prstGeom>
        </p:spPr>
      </p:pic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7C62B3A4-847D-448E-B792-DE62FEB4E58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8D568F6-A414-4865-8B55-29384C831DDE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14" name="Footer Placeholder 5" hidden="1">
            <a:extLst>
              <a:ext uri="{FF2B5EF4-FFF2-40B4-BE49-F238E27FC236}">
                <a16:creationId xmlns:a16="http://schemas.microsoft.com/office/drawing/2014/main" id="{B6935CD3-ECA4-4229-A00C-3BDDEB2BD5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6" hidden="1">
            <a:extLst>
              <a:ext uri="{FF2B5EF4-FFF2-40B4-BE49-F238E27FC236}">
                <a16:creationId xmlns:a16="http://schemas.microsoft.com/office/drawing/2014/main" id="{9AA86E30-296D-41CC-A9C9-C72660CB775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9" name="Textbox for metadata">
            <a:extLst>
              <a:ext uri="{FF2B5EF4-FFF2-40B4-BE49-F238E27FC236}">
                <a16:creationId xmlns:a16="http://schemas.microsoft.com/office/drawing/2014/main" id="{D7DCD54B-3107-4990-98EF-B47683C6F3FD}"/>
              </a:ext>
            </a:extLst>
          </p:cNvPr>
          <p:cNvSpPr txBox="1">
            <a:spLocks/>
          </p:cNvSpPr>
          <p:nvPr userDrawn="1"/>
        </p:nvSpPr>
        <p:spPr>
          <a:xfrm>
            <a:off x="331196" y="6548400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B0D0F57F-14FF-4552-BF2B-6E2C9856C84B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53A252EE-186A-84DA-8EA2-955674DE994F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4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FEA024D1-ACAB-258A-67C0-CC52CA86E68F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17446358" name="Classification" descr="{&quot;templafy&quot;:{&quot;id&quot;:&quot;dae0bc77-7877-4f2d-9ce4-03220c72f4c7&quot;}}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E9196FA-4AF2-902A-F9E6-9A8F8415A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2457525"/>
            <a:ext cx="8613648" cy="1350000"/>
          </a:xfrm>
        </p:spPr>
        <p:txBody>
          <a:bodyPr anchor="t"/>
          <a:lstStyle>
            <a:lvl1pPr>
              <a:defRPr sz="44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0F231D8D-58FA-38D6-FE7A-AC0DB206A8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4576501"/>
            <a:ext cx="8613648" cy="486000"/>
          </a:xfrm>
        </p:spPr>
        <p:txBody>
          <a:bodyPr lIns="0"/>
          <a:lstStyle>
            <a:lvl1pPr>
              <a:defRPr sz="24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1C46D0ED-54C5-7C53-5626-D26488E61F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1201" y="2295525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100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9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 xmlns:asvg="http://schemas.microsoft.com/office/drawing/2016/SVG/main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54120-D971-3AE6-6184-628DB4A4C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7617540" cy="363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0BA6DF-295B-14B9-E598-D783D2FDD9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7617600" cy="158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5EAF-AC8A-3E99-A635-DD95C6E7503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DCAB48-A3C0-27C0-2979-71DFA66E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DAAEA1C8-F527-5F56-6EA0-FE61BD81614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7616952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50750D05-724E-4685-1127-ED2D71D3660C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3320" cy="3581999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6777FA2A-A376-8418-9C6E-5B73CDF0468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4832" y="1929600"/>
            <a:ext cx="3703320" cy="3581999"/>
          </a:xfrm>
          <a:noFill/>
          <a:ln>
            <a:noFill/>
          </a:ln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90514E6-1C08-3FA0-001E-15C4C5E61C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7616952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A62750D-C328-22C2-EE8C-68F88FCF83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4925" y="0"/>
            <a:ext cx="3267075" cy="6858000"/>
          </a:xfrm>
          <a:solidFill>
            <a:schemeClr val="accent1"/>
          </a:solidFill>
        </p:spPr>
        <p:txBody>
          <a:bodyPr lIns="274320" tIns="640080" rIns="274320" bIns="640080" anchor="ctr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space can be used for additional information, to highlight or separate some content, charts can be placed here as well.</a:t>
            </a:r>
          </a:p>
        </p:txBody>
      </p:sp>
    </p:spTree>
    <p:extLst>
      <p:ext uri="{BB962C8B-B14F-4D97-AF65-F5344CB8AC3E}">
        <p14:creationId xmlns:p14="http://schemas.microsoft.com/office/powerpoint/2010/main" val="20075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34F12F13-0517-4E0E-8E16-1636B7C145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3C98B010-9E51-4508-988C-7150B2C9E60D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455613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5E783B-432D-48FF-919E-E9841F6E7CD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E0F0C72-0A6F-47EB-B787-31465205AA0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FDDA8A-CD8B-4264-BB35-5DED5E32A8B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317636"/>
            <a:ext cx="3701050" cy="3193963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706B61B5-5ECE-42A3-B17B-C8474A1712E3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199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2773C736-6DC9-4D25-9135-9FEE1C01F06F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378A027D-384E-4893-8ACE-7EB49A9DD383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1929600"/>
            <a:ext cx="3701051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49C90DB-E14A-489D-A9C1-BC279A96B9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4A9EFD76-11B9-42D3-8F67-053DFC685B12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76895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7E737-3D4F-5001-BE47-2E5EE1893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8595948" cy="363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FBBFBE-6C8C-3F82-2098-7B9EB184A62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8596800" cy="158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E9F0A-BE3C-4FC1-7380-C833A79368E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058BC2-8858-4D7B-4055-E3D5179F3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49C02E9-0CB5-9793-D210-245428FE3CD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859536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BA71D45E-2E45-D97E-27A8-AB1B39830DA8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BB70E94D-1F79-0E6A-FB1A-B1CEBC50C943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44EDC01B-D6CD-CDE1-0DFF-5223EED9578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A36F85-2F69-5B91-5518-1F0F988538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859536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06BE9534-FB13-A9AE-FE58-9C4A964A65F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39239" y="0"/>
            <a:ext cx="3052761" cy="6858000"/>
          </a:xfrm>
          <a:solidFill>
            <a:schemeClr val="accent1"/>
          </a:solidFill>
        </p:spPr>
        <p:txBody>
          <a:bodyPr lIns="274320" tIns="640080" rIns="274320" bIns="640080" anchor="ctr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space can be used for additional information, to highlight or separate some content, charts can be placed here as well.</a:t>
            </a:r>
          </a:p>
        </p:txBody>
      </p:sp>
    </p:spTree>
    <p:extLst>
      <p:ext uri="{BB962C8B-B14F-4D97-AF65-F5344CB8AC3E}">
        <p14:creationId xmlns:p14="http://schemas.microsoft.com/office/powerpoint/2010/main" val="318809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960817C6-275D-460F-9252-B93D047D69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4B70CD1-C41C-414B-A51B-8D51D9EDBDBC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833473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057498"/>
            <a:ext cx="11530011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90AB117-4C73-4A20-9957-79D439C51B4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308727B-EED5-46EC-841D-047A6193C6F7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49CA4A0-E652-4ED8-94BE-90A9E06898C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8153C1-25B9-4517-970E-E26DC9F1778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2317636"/>
            <a:ext cx="2721563" cy="3193964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268A3033-04CA-4439-8559-F7AE384EA32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D699DA1-1B8F-4C83-8F6C-063B993E67C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1F962DF-57F1-4D07-A843-D38835817327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4DC621D3-00B6-4873-80E9-80B2E963CB27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1929600"/>
            <a:ext cx="2721563" cy="253592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20E266E3-5FFB-41B2-9494-480B63C0ED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70EB4319-3BA4-418A-A5E9-F60173BA8E4D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346331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11B9042-212B-46A5-9683-B0E80DA38729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C8272B2-E586-4FA2-8B90-41D4FAB96F2A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4EE1E65-7497-40C2-9994-C31475F1F0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0A57BBC-5882-4E81-BCA2-FF31B00865E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0A4B2B-8988-4AFD-A14B-AAA7F09DD5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2D5142AE-B3D0-4774-B832-9DD3EC701A42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0849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A928EB5-CEDF-4A8E-81B5-DCF53570E957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43B0B81C-97D4-4F96-B86E-78446A115C9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3827714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01D9841E-35A4-4050-896A-91A2DAC646E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4151" y="1929600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5AE70BE-1AE8-4A0C-AE03-7895C4186A5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4151" y="3827714"/>
            <a:ext cx="5658438" cy="1685138"/>
          </a:xfrm>
          <a:solidFill>
            <a:schemeClr val="accent5"/>
          </a:solidFill>
        </p:spPr>
        <p:txBody>
          <a:bodyPr lIns="108000" tIns="108000" rIns="108000" bIns="108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2E790894-8E0F-44FE-8E80-5B61F5EE8C7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059C796D-1B49-4E34-B30C-BB7A6D17ED22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68712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C398B-D021-7FA7-9C63-8A20EEFB2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9181165" cy="363600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8D6622-0569-1373-8513-A84EE6BD9AE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9180000" cy="158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D890ED-22EA-F340-5D69-C4482F8F5A7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39646E-C2FB-1D0B-85AB-E420ACDD5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FA2FAFDC-E066-B77E-12C1-F5C9CB3860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9180576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Content Placeholder 8">
            <a:extLst>
              <a:ext uri="{FF2B5EF4-FFF2-40B4-BE49-F238E27FC236}">
                <a16:creationId xmlns:a16="http://schemas.microsoft.com/office/drawing/2014/main" id="{DD8565C4-8F2E-0139-9897-109BEE274160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Content Placeholder 8">
            <a:extLst>
              <a:ext uri="{FF2B5EF4-FFF2-40B4-BE49-F238E27FC236}">
                <a16:creationId xmlns:a16="http://schemas.microsoft.com/office/drawing/2014/main" id="{705BDDFA-0DC1-F1AB-FDCC-0D5F3506297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491B36-CB8B-04C1-6BE0-F0784E027C8F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8EC902F4-236E-9EB9-D886-80FFA5184005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9533D15F-82ED-36DB-9A8B-4919A07A7B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9180576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B6C5DBD-3D8A-1946-1744-DC8042EC86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728432" y="0"/>
            <a:ext cx="2463568" cy="6858000"/>
          </a:xfrm>
          <a:solidFill>
            <a:schemeClr val="accent1"/>
          </a:solidFill>
        </p:spPr>
        <p:txBody>
          <a:bodyPr lIns="274320" tIns="640080" rIns="274320" bIns="640080" anchor="ctr"/>
          <a:lstStyle>
            <a:lvl1pPr>
              <a:defRPr sz="1600" b="1">
                <a:solidFill>
                  <a:schemeClr val="bg1"/>
                </a:solidFill>
              </a:defRPr>
            </a:lvl1pPr>
            <a:lvl2pPr>
              <a:defRPr sz="1800" b="1">
                <a:solidFill>
                  <a:schemeClr val="bg1"/>
                </a:solidFill>
              </a:defRPr>
            </a:lvl2pPr>
            <a:lvl3pPr>
              <a:defRPr sz="1800" b="1">
                <a:solidFill>
                  <a:schemeClr val="bg1"/>
                </a:solidFill>
              </a:defRPr>
            </a:lvl3pPr>
            <a:lvl4pPr>
              <a:defRPr sz="1800" b="1">
                <a:solidFill>
                  <a:schemeClr val="bg1"/>
                </a:solidFill>
              </a:defRPr>
            </a:lvl4pPr>
            <a:lvl5pPr>
              <a:defRPr sz="1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This space can be used for additional information, to highlight or separate some content, charts can be placed here as well.</a:t>
            </a:r>
          </a:p>
        </p:txBody>
      </p:sp>
    </p:spTree>
    <p:extLst>
      <p:ext uri="{BB962C8B-B14F-4D97-AF65-F5344CB8AC3E}">
        <p14:creationId xmlns:p14="http://schemas.microsoft.com/office/powerpoint/2010/main" val="183681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9CD7502-5938-4389-B579-94E4A626E74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CA0C8084-3849-47AB-874C-D79A49627A99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680508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705789A-64BC-481F-BB51-3113BE639E7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5029816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E37C0D0A-A50A-45C1-8190-526E16A1EF98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7379124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369E9214-F99C-45F1-92F0-86CA4C2DF62C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9728430" y="1929600"/>
            <a:ext cx="2134159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8CA02EF2-4CA1-4BAA-BEF7-557FE01D70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D136C97-55C9-4256-8BCC-A29BA1359F85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4829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C (light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Date Placeholder 2" hidden="1">
            <a:extLst>
              <a:ext uri="{FF2B5EF4-FFF2-40B4-BE49-F238E27FC236}">
                <a16:creationId xmlns:a16="http://schemas.microsoft.com/office/drawing/2014/main" id="{E2DA0BE3-FFDA-4368-915E-D6B90666C1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7FB7B14-392A-40B8-926C-0B6BDE0E19FB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25" name="Footer Placeholder 5" hidden="1">
            <a:extLst>
              <a:ext uri="{FF2B5EF4-FFF2-40B4-BE49-F238E27FC236}">
                <a16:creationId xmlns:a16="http://schemas.microsoft.com/office/drawing/2014/main" id="{6444F00E-4A33-4AB0-ADF2-E09C76137DCC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6" name="Slide Number Placeholder 6" hidden="1">
            <a:extLst>
              <a:ext uri="{FF2B5EF4-FFF2-40B4-BE49-F238E27FC236}">
                <a16:creationId xmlns:a16="http://schemas.microsoft.com/office/drawing/2014/main" id="{5B12548E-CFBD-4687-86F5-26FBF1855004}"/>
              </a:ext>
            </a:extLst>
          </p:cNvPr>
          <p:cNvSpPr>
            <a:spLocks noGrp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5" name="Textbox for metadata">
            <a:extLst>
              <a:ext uri="{FF2B5EF4-FFF2-40B4-BE49-F238E27FC236}">
                <a16:creationId xmlns:a16="http://schemas.microsoft.com/office/drawing/2014/main" id="{21AACC99-245C-4AB3-B925-3040F2FE3845}"/>
              </a:ext>
            </a:extLst>
          </p:cNvPr>
          <p:cNvSpPr txBox="1">
            <a:spLocks/>
          </p:cNvSpPr>
          <p:nvPr userDrawn="1"/>
        </p:nvSpPr>
        <p:spPr>
          <a:xfrm>
            <a:off x="331196" y="6548400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867EF0E0-86BF-44FA-AC2D-C951CA90505C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863A5345-9942-7CA3-3C89-5E8D0F5E3614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52CC6C05-E06C-D058-732C-FCE1D5DE3D67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1928276529" name="Classification" descr="{&quot;templafy&quot;:{&quot;id&quot;:&quot;56c66ede-06b3-4621-8497-de452f5b077b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00EA22-4967-EB8B-8572-337707EA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1" y="4415978"/>
            <a:ext cx="8613648" cy="1167237"/>
          </a:xfrm>
        </p:spPr>
        <p:txBody>
          <a:bodyPr anchor="t"/>
          <a:lstStyle>
            <a:lvl1pPr>
              <a:defRPr sz="4000" b="0" cap="all" baseline="0"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5BE7224-9D04-78A1-1ECC-F8903196BA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5808186"/>
            <a:ext cx="8613648" cy="486000"/>
          </a:xfrm>
        </p:spPr>
        <p:txBody>
          <a:bodyPr lIns="0"/>
          <a:lstStyle>
            <a:lvl1pPr>
              <a:defRPr sz="20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8BE6EDD7-71DD-0432-9AA7-5420CF75EE1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1" y="4253978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8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05EB70D6-8B07-4B1A-E89C-ACBEBFB337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37222" y="0"/>
            <a:ext cx="2554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2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DC069AE-4595-4F69-A33D-19262102106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9819553D-0FB3-43C0-986B-7FC595AE43C4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2288745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BFE61DB2-D5AC-443E-944E-263599532F8B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424629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28E24C1F-EA44-4316-85CB-A3FD52704376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6203835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0FB7471F-CC87-42BF-8FF7-FCFD02E09754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8161380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9FEC9E4E-C67E-4E57-9B58-24B9E177B04F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10118926" y="1929600"/>
            <a:ext cx="17436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A2881809-A7B5-4526-BBA2-7A02D8A695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364FE6-7931-48FF-884B-9C70800E0038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6021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4CEC49-D3F2-4087-B090-CC600446878F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E0F39AC-3C30-4653-B2FB-5DEED052202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ECDF745A-5CCE-4066-B327-433778B0EADD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1929600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DA5DF35-04D6-4B3E-8C90-1E98EBB7C18A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331200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2076C0C-4A2D-44FD-B598-286736F29BC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245975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E41F7DA0-0F6C-441C-B565-0C058C2E1500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160749" y="3827714"/>
            <a:ext cx="3701050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1ECC15F-7C10-4935-8982-A8422A134E9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1D97BD6A-00E0-42B5-8DA6-5D1132394BF6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6534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D2E957E-1838-4CD0-B6A0-51FEFF23F39D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D15157C6-6D4A-4DDE-9987-9DB9A432B24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267545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54051EE1-49F6-492B-B13B-31EA841D39F6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203890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AD543771-ECCC-4B61-B10B-B29AC251EB7C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0236" y="1929600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8">
            <a:extLst>
              <a:ext uri="{FF2B5EF4-FFF2-40B4-BE49-F238E27FC236}">
                <a16:creationId xmlns:a16="http://schemas.microsoft.com/office/drawing/2014/main" id="{20E6F15F-BCD7-43EA-B6A7-A9D7E7E08A37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Content Placeholder 8">
            <a:extLst>
              <a:ext uri="{FF2B5EF4-FFF2-40B4-BE49-F238E27FC236}">
                <a16:creationId xmlns:a16="http://schemas.microsoft.com/office/drawing/2014/main" id="{75A95EF1-3692-4526-8F7E-86DF4458BD9C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3267545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25D091E8-36DA-49BB-805A-67B1175FE099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6203890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30B3BAED-A68C-44C5-936A-FECF662C445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9140236" y="3827714"/>
            <a:ext cx="2721563" cy="168513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D9B8FFAD-A63F-423B-8B3A-78FF6FBA9C0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2C0C9163-1A50-4D9E-8C77-630EB66F5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46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AF416F-3BC8-4A49-A9DA-4F4E14BD9EE6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2289175" y="19296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7CD77F5C-7E22-4988-898D-D00F5D9CD0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2289175" y="31788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83810668-C703-445D-9664-9098F49777F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4428000"/>
            <a:ext cx="9574213" cy="1080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FB1884A1-CF89-46FD-90B2-856A47701333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31201" y="19296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/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BFD86A11-87FF-4DCC-B9D2-B666660C6E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331201" y="31788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/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6F97BA98-5A30-4E5F-B616-3DD2FB543519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1" y="4428000"/>
            <a:ext cx="1743664" cy="1080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65DD4D7C-2CE8-4ABF-BFD5-63515BA5DBBC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F332D07F-212A-4F1F-A913-9C992990BD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19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16E3F5E-86F1-4189-95E6-3E3FCAA7E57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19296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9473803-25B0-48E7-A720-3DC0D09F9EA0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2289175" y="28584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70FEA12C-85FF-468F-97EE-32C99D8CFE0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2289175" y="37872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8238CB58-E5B8-4AB2-95E4-2BACE430AD48}"/>
              </a:ext>
            </a:extLst>
          </p:cNvPr>
          <p:cNvSpPr>
            <a:spLocks noGrp="1"/>
          </p:cNvSpPr>
          <p:nvPr>
            <p:ph sz="quarter" idx="28"/>
          </p:nvPr>
        </p:nvSpPr>
        <p:spPr>
          <a:xfrm>
            <a:off x="2289175" y="4716000"/>
            <a:ext cx="9574213" cy="79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D4BF1D29-3435-4164-B890-745B9AB2B2BA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331201" y="19296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6F29A2FA-2B0C-4A45-92DB-06D5B9DEBF7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331201" y="28584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97709378-E74F-4797-905F-17F4A0599703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331201" y="37872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Content Placeholder 8">
            <a:extLst>
              <a:ext uri="{FF2B5EF4-FFF2-40B4-BE49-F238E27FC236}">
                <a16:creationId xmlns:a16="http://schemas.microsoft.com/office/drawing/2014/main" id="{F1E9E9DA-7BA5-4FCB-9176-B988B0CD8A78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31201" y="4716000"/>
            <a:ext cx="1743664" cy="792000"/>
          </a:xfrm>
        </p:spPr>
        <p:txBody>
          <a:bodyPr lIns="0" tIns="0" rIns="0" bIns="0"/>
          <a:lstStyle>
            <a:lvl1pPr>
              <a:defRPr sz="1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C1B99B3E-00B2-4B94-8810-1F4D3724101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6DA05FF4-61BB-449E-9F97-8071C0A59403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227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1929600"/>
            <a:ext cx="5657850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B71CB31-8784-427F-9939-4AB0493804E2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CC8F4DB0-74AF-4ED8-B106-40697AB95BA6}" type="datetime4">
              <a:rPr lang="en-US" noProof="0" smtClean="0"/>
              <a:t>September 7, 2025</a:t>
            </a:fld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21879CC-FD5F-4989-BE5B-B088F2C720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61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0"/>
            <a:ext cx="5986462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4895849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4896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C8E9236-4674-48BE-8000-E1CDB179538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83B2B64-DEC0-437B-8CF1-FF0806772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61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246563" y="1929600"/>
            <a:ext cx="7616825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5BD5A4-C0CB-4E6D-82DC-F95E085D10AD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331200" y="1929600"/>
            <a:ext cx="3701050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E3A2734F-6DC1-4BFA-88C9-7E34A3EF29E8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D224E81-3B71-4BD4-8650-96F92DAA0D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23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3582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01C5F00-64AD-4E5C-9A89-0FB66FF3455E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204151" y="1929600"/>
            <a:ext cx="5658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92D94533-C025-401D-A3B6-4EEF76D00298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C53B099-959A-4FA4-8B87-C7BCAA0E2AD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95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E6C96F-37A2-B699-9EC9-71E24C07826B}"/>
              </a:ext>
            </a:extLst>
          </p:cNvPr>
          <p:cNvSpPr/>
          <p:nvPr userDrawn="1"/>
        </p:nvSpPr>
        <p:spPr bwMode="gray">
          <a:xfrm>
            <a:off x="228600" y="355600"/>
            <a:ext cx="571500" cy="335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6205538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5362" y="6912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65951" y="1057498"/>
            <a:ext cx="4895849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965362" y="1929600"/>
            <a:ext cx="4896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C8E9236-4674-48BE-8000-E1CDB179538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83B2B64-DEC0-437B-8CF1-FF0806772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C03A032-FF9C-6325-F2AC-151AFE7FBA42}"/>
              </a:ext>
            </a:extLst>
          </p:cNvPr>
          <p:cNvSpPr txBox="1">
            <a:spLocks/>
          </p:cNvSpPr>
          <p:nvPr userDrawn="1"/>
        </p:nvSpPr>
        <p:spPr>
          <a:xfrm>
            <a:off x="6965362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D (dark ph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93B1FE-B926-469A-85A8-E00CA4FBFE9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Date Placeholder 2" hidden="1">
            <a:extLst>
              <a:ext uri="{FF2B5EF4-FFF2-40B4-BE49-F238E27FC236}">
                <a16:creationId xmlns:a16="http://schemas.microsoft.com/office/drawing/2014/main" id="{DEC93181-DC67-496C-BF38-9B85050BC84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22FE1CDC-7110-44AA-8C0E-6728506872AD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23" name="Footer Placeholder 5" hidden="1">
            <a:extLst>
              <a:ext uri="{FF2B5EF4-FFF2-40B4-BE49-F238E27FC236}">
                <a16:creationId xmlns:a16="http://schemas.microsoft.com/office/drawing/2014/main" id="{F875FF11-4129-4354-85FE-EB3DCEEC1DB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24" name="Slide Number Placeholder 6" hidden="1">
            <a:extLst>
              <a:ext uri="{FF2B5EF4-FFF2-40B4-BE49-F238E27FC236}">
                <a16:creationId xmlns:a16="http://schemas.microsoft.com/office/drawing/2014/main" id="{B3D53CF0-1704-4F73-A324-D97E6ADADF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1E386679-4E1E-4E5A-A6F1-BA141E6691DE}"/>
              </a:ext>
            </a:extLst>
          </p:cNvPr>
          <p:cNvSpPr txBox="1">
            <a:spLocks/>
          </p:cNvSpPr>
          <p:nvPr userDrawn="1"/>
        </p:nvSpPr>
        <p:spPr>
          <a:xfrm>
            <a:off x="331196" y="6548400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9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44496121-D0E1-4C2C-869C-41036E3F6F78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C4C54101-727D-1B3B-6116-7B2F8F010DEE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rgbClr val="FFFFFF"/>
              </a:solidFill>
            </a:endParaRPr>
          </a:p>
        </p:txBody>
      </p:sp>
      <p:sp>
        <p:nvSpPr>
          <p:cNvPr id="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3D53989B-4D56-6014-24FC-8B1B0E551F66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rgbClr val="FFFFFF"/>
              </a:solidFill>
            </a:endParaRPr>
          </a:p>
        </p:txBody>
      </p:sp>
      <p:pic>
        <p:nvPicPr>
          <p:cNvPr id="1385798330" name="Classification" descr="{&quot;templafy&quot;:{&quot;id&quot;:&quot;5a163b1e-2162-45fe-8f68-c4d452d288f8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F2BFD6D9-7CC9-04DE-B96D-15D2BDDBC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1" y="4415978"/>
            <a:ext cx="8613648" cy="1167237"/>
          </a:xfrm>
        </p:spPr>
        <p:txBody>
          <a:bodyPr anchor="t"/>
          <a:lstStyle>
            <a:lvl1pPr>
              <a:defRPr sz="40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0146E08-A8C9-A8CF-28EC-AA03887F0FC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5808186"/>
            <a:ext cx="8613648" cy="486000"/>
          </a:xfrm>
        </p:spPr>
        <p:txBody>
          <a:bodyPr lIns="0"/>
          <a:lstStyle>
            <a:lvl1pPr>
              <a:defRPr sz="2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5B166A2-5329-1315-4496-5FE31CD1E6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1" y="4253978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800" cap="all" spc="2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EBD510BD-93B4-BDDF-0E84-0627027FE18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506989" y="0"/>
            <a:ext cx="26850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ontent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3E6C96F-37A2-B699-9EC9-71E24C07826B}"/>
              </a:ext>
            </a:extLst>
          </p:cNvPr>
          <p:cNvSpPr/>
          <p:nvPr userDrawn="1"/>
        </p:nvSpPr>
        <p:spPr bwMode="gray">
          <a:xfrm>
            <a:off x="228600" y="355600"/>
            <a:ext cx="571500" cy="3356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4246563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0150" y="691200"/>
            <a:ext cx="685165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975" y="1057498"/>
            <a:ext cx="6850826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4AF48D9-D62A-43F2-B1B1-80F00328C2E1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5010150" y="1929600"/>
            <a:ext cx="6851650" cy="3582000"/>
          </a:xfrm>
        </p:spPr>
        <p:txBody>
          <a:bodyPr lIns="0" tIns="0" rIns="0" bIns="0"/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C8E9236-4674-48BE-8000-E1CDB179538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083B2B64-DEC0-437B-8CF1-FF080677286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4C03A032-FF9C-6325-F2AC-151AFE7FBA42}"/>
              </a:ext>
            </a:extLst>
          </p:cNvPr>
          <p:cNvSpPr txBox="1">
            <a:spLocks/>
          </p:cNvSpPr>
          <p:nvPr userDrawn="1"/>
        </p:nvSpPr>
        <p:spPr>
          <a:xfrm>
            <a:off x="5010150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694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267075" y="1929600"/>
            <a:ext cx="5657850" cy="3582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7772B2F-A922-4FD0-B70C-DF06D70EDEFE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331200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AD2821E5-D990-439A-A494-886D9CF0829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9141026" y="1929600"/>
            <a:ext cx="2721563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B775EAE7-683E-45F5-9A95-E6DD1094D885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6F139C90-52BB-4794-B21A-FE69E4C0F9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03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 &amp; four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1743663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57CBEA0-D649-41AB-96A9-0A1BAA2BBC6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05538" y="1929600"/>
            <a:ext cx="1741487" cy="168389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FC3BCC6-F11F-4786-B6A2-A61B71BFCA5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199" y="3827463"/>
            <a:ext cx="1743663" cy="1684137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76B3C7E3-593C-48D3-9C43-78D8CBB54BC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205538" y="3827463"/>
            <a:ext cx="1741487" cy="1684137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4B60418-CD27-4B6A-B47B-4BDFA7CA6905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2289175" y="1929600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0C9024FC-07E0-4B27-8F60-C634F0536A8E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2289175" y="3827702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DD5ECF00-2F66-45D3-A4DD-E29E84C05CEF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8162126" y="1929600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8">
            <a:extLst>
              <a:ext uri="{FF2B5EF4-FFF2-40B4-BE49-F238E27FC236}">
                <a16:creationId xmlns:a16="http://schemas.microsoft.com/office/drawing/2014/main" id="{C7C9823B-43AB-4F63-9D6D-5A962847C33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8162126" y="3827702"/>
            <a:ext cx="3700463" cy="1683898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FF9683E2-8A1B-4901-92D6-41888719CCBB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86F6A932-1446-4FE1-8B9F-00388D8CF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091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6193F035-179C-488A-981A-C45C4ED70E79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A070848A-0A2B-4E42-BA39-7225BE9CE2B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246369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AE3C9E3-E2A8-46ED-ABF1-7303E76CEF2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161539" y="192960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9832A96F-2BC5-43BC-99A2-C5EA0E0B92E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31200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C12755E-FD35-421D-92FC-301A3E6C795C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370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36658FB1-3615-4333-B392-A31BA2C7E1DD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161539" y="3828250"/>
            <a:ext cx="370105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7F3D969B-F1B8-417E-A3D4-EA1488C5BC9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33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ight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3262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F430468A-A583-475C-91B3-9EEC22E344FB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1E005323-AD61-4D2C-AED7-77715F765150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269171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E265B3D8-2A9B-4D13-BF6C-564CE2C2C16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080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2FC6897-A625-48C9-B09E-E8160A89BB9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140989" y="192960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D948E42-FDE5-4236-912E-FAD45E412CE6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3262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05F2CC5F-8E4F-4642-B2B0-2BE00A820765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269171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1D8BDEDA-0F19-4637-BBCF-46A127B54FF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080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432A8BA0-84B2-4316-8A93-63EFB05A0FF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40989" y="3828250"/>
            <a:ext cx="2721600" cy="1685138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B1ADEE7-69F7-4612-BA69-1E14BB9BCCD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91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719600"/>
            <a:ext cx="5658437" cy="788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5658438" cy="26676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5538" y="4719600"/>
            <a:ext cx="5657850" cy="788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D66B2ABB-D636-4A64-BA44-A7267F23329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05538" y="1929600"/>
            <a:ext cx="5657850" cy="26676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3" name="Text Placeholder 9">
            <a:extLst>
              <a:ext uri="{FF2B5EF4-FFF2-40B4-BE49-F238E27FC236}">
                <a16:creationId xmlns:a16="http://schemas.microsoft.com/office/drawing/2014/main" id="{A00D889A-2322-4DDB-A5EF-532FA124D0A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72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FAC61-1279-7B60-CECC-86A719FA5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2ECBC9-7903-0325-4714-B64BC595A9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8B956-DC0E-0B78-5410-11E0E2F220F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618CCB-2103-080F-B675-E4C472681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7F52BB6-D70A-2B2C-B861-43846E038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22007A1-F280-15BD-766A-2A8B68C6C1A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19296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CB15DC7C-95AF-DF77-404F-4AAA9568B80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4160520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4679F60-C64F-3014-8490-313B90245B1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19296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00E1C5C4-2E56-4FDF-430C-4D4CD25E1AC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61982" y="3429000"/>
            <a:ext cx="3867912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9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tex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93467-31B0-B26B-0A69-CEE1BBF92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68DB0D-B0C8-A70B-9EA0-CF87F7D006C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54DE3-2E20-4DE8-B5E1-349CFC50CC7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146C5-EFC9-3F84-BAA9-A0D23F6E6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92CDA1E-EA55-E4C2-CB79-AD61C1E360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927224"/>
            <a:ext cx="2422044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F169E811-1A99-80DE-40CA-0E49ABE034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7728" y="52002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216F5BAA-6C08-E976-9914-2635E3C044B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57728" y="1927224"/>
            <a:ext cx="4517136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DAA22A5E-5748-150B-DB95-169F64379E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74864" y="52002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35323466-C553-6238-DD1B-476EDA1F5D7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7674864" y="1927224"/>
            <a:ext cx="4517136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92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1AC835-87D6-25C6-1C0C-B16378EA1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FB9F6-057D-DEAE-3326-D871FC4C73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3111F-1867-8F94-C54C-C14750D9022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82FC2B-518F-F076-7481-C19EFDFB1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77C1678-5BCA-4DC1-8A51-3AEFECC5B08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67A71E51-260F-C225-0141-1C78748CA3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414" y="1929600"/>
            <a:ext cx="2719586" cy="4027498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5B4FFFA6-62DB-C634-46E8-2BBE78F1FE9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9600"/>
            <a:ext cx="4462272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9B2024F1-6D5D-1D1C-1DDB-77BCBA748A2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462653" y="1929600"/>
            <a:ext cx="4462272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2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4420800"/>
            <a:ext cx="3701050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3699460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4420800"/>
            <a:ext cx="3700462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46561" y="1929600"/>
            <a:ext cx="3700463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2925" y="4420800"/>
            <a:ext cx="3700463" cy="108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E60DA76D-A31E-4D1F-AF67-0C4DBC02A76D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62925" y="1929600"/>
            <a:ext cx="3700463" cy="23652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3F6BC82E-5E7C-45F5-91CD-D280E38D1F4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9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7B29AAA6-A1F6-490A-1EFC-6B447EB1762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-1"/>
            <a:ext cx="8924925" cy="3922341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32CCBB1-04BD-FE31-F06D-102B92D55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1" y="4415978"/>
            <a:ext cx="8613648" cy="1167237"/>
          </a:xfrm>
        </p:spPr>
        <p:txBody>
          <a:bodyPr anchor="t"/>
          <a:lstStyle>
            <a:lvl1pPr>
              <a:defRPr sz="4000" b="0" cap="all" baseline="0"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386D38F8-004F-7DCE-C310-B4E7FCA060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5808186"/>
            <a:ext cx="8613648" cy="486000"/>
          </a:xfrm>
        </p:spPr>
        <p:txBody>
          <a:bodyPr lIns="0"/>
          <a:lstStyle>
            <a:lvl1pPr>
              <a:defRPr sz="20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AE2F316-0016-9697-4E87-5EDF2C8F03B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1" y="4253978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8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4BA63496-C2A8-94B3-DF70-7124A3FF5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76737" y="395547"/>
            <a:ext cx="1766532" cy="677856"/>
          </a:xfrm>
          <a:prstGeom prst="rect">
            <a:avLst/>
          </a:prstGeom>
        </p:spPr>
      </p:pic>
      <p:pic>
        <p:nvPicPr>
          <p:cNvPr id="12" name="Tag line">
            <a:extLst>
              <a:ext uri="{FF2B5EF4-FFF2-40B4-BE49-F238E27FC236}">
                <a16:creationId xmlns:a16="http://schemas.microsoft.com/office/drawing/2014/main" id="{F7F21CC0-8031-7C43-8705-86240000D02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76737" y="5866683"/>
            <a:ext cx="1766532" cy="400810"/>
          </a:xfrm>
          <a:prstGeom prst="rect">
            <a:avLst/>
          </a:prstGeom>
        </p:spPr>
      </p:pic>
      <p:sp>
        <p:nvSpPr>
          <p:cNvPr id="14" name="Date Placeholder 2" hidden="1">
            <a:extLst>
              <a:ext uri="{FF2B5EF4-FFF2-40B4-BE49-F238E27FC236}">
                <a16:creationId xmlns:a16="http://schemas.microsoft.com/office/drawing/2014/main" id="{0A33B1B3-23BD-4E69-9630-079CFBD253D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C6A9BD41-B408-4DC1-BC41-874D8AA7AEFB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18" name="Footer Placeholder 5" hidden="1">
            <a:extLst>
              <a:ext uri="{FF2B5EF4-FFF2-40B4-BE49-F238E27FC236}">
                <a16:creationId xmlns:a16="http://schemas.microsoft.com/office/drawing/2014/main" id="{FF96FD6D-EB5B-42F4-A782-864EE898492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9" name="Slide Number Placeholder 6" hidden="1">
            <a:extLst>
              <a:ext uri="{FF2B5EF4-FFF2-40B4-BE49-F238E27FC236}">
                <a16:creationId xmlns:a16="http://schemas.microsoft.com/office/drawing/2014/main" id="{A5917654-E2E7-4F3B-9A54-AAD2556830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3" name="Textbox for metadata">
            <a:extLst>
              <a:ext uri="{FF2B5EF4-FFF2-40B4-BE49-F238E27FC236}">
                <a16:creationId xmlns:a16="http://schemas.microsoft.com/office/drawing/2014/main" id="{99A66A49-8F92-4F89-AFD0-110E26BF2680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47C61707-0D77-48A5-9714-CB909585A68D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6595B980-413F-5C6F-BB48-10EAFC8D7E57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84E264FF-7C16-2557-3035-564CD53922DE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1259090726" name="Classification" descr="{&quot;templafy&quot;:{&quot;id&quot;:&quot;156d795f-ba71-4204-ab71-2568300fcb7e&quot;}}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96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39901-3878-567C-6F7B-62F568F5E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465E89-325E-25CE-C35D-AD7B0E2BA7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C8C55-BF0B-AB3A-01C9-D37FA0AC0D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C8C4A6-E706-08CD-E591-31C776881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0C3656E4-F3AA-6EE7-E3C0-CE78B0D5C66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9E0BF222-DE36-6B8E-3ADD-DE5450E802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19296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6090B701-78C3-C044-E7EC-1B49E3C301E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4160520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69BCFFDA-C3AF-2E7B-90ED-9900D4167C3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46563" y="19296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53B80110-9520-18FD-D36C-C9B976C745B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161982" y="3429000"/>
            <a:ext cx="3867912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8840A287-AA7C-1164-424E-57005EFA7C0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1927" y="1929600"/>
            <a:ext cx="370332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35AC138-46EC-3DA3-0F28-7B8889071F0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031480" y="3429000"/>
            <a:ext cx="4160520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58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tex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7E946-8B12-F6C2-90DD-0AEB0586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F8FD4-F79F-BBCE-CDA8-C0C6B8FBE1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6FA28-409D-CEEB-7D91-FE5023B00EAE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BD96B3-34E7-65FF-456D-F32ACD9B1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B851678F-D8EB-2069-FF1C-22C7776FEE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927224"/>
            <a:ext cx="2422044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18DF5F0-616C-E1B2-F94F-A389259780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7728" y="5200200"/>
            <a:ext cx="2798064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E7CDFFF-4EB0-0A69-7997-7829DEA74BA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57728" y="1927224"/>
            <a:ext cx="2953512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7D38B606-5A94-1DF8-F564-D4E7BF675A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111240" y="5200200"/>
            <a:ext cx="2798064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92CFE117-420C-7B9E-ED0C-7CB8F24829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11240" y="1927224"/>
            <a:ext cx="2953512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C2C40EB7-4527-3CFA-2B47-3BD797257D9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65324" y="5200200"/>
            <a:ext cx="2798064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1BA7AFC-A49F-988B-82B3-3E768ED02F6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9065324" y="1927224"/>
            <a:ext cx="3127248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17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291C9-4F13-1C53-0D29-8B4F95EDF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F5A4D-86A4-3B8B-569A-BCFEABBBD58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4DC91-C253-039A-84E0-3DF9179026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4ECE1D-AD44-4D18-1B8E-9B3643EE0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61CBEA37-4E6C-886E-5284-5170A3A140A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81BE5845-D81D-D5A2-A0EC-9224C116F9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414" y="1929600"/>
            <a:ext cx="2719586" cy="4027498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3C6E0DDC-217A-6FF3-673A-BC0CBA8574F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9600"/>
            <a:ext cx="2971800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0E6E7E98-2D75-359B-6735-0541241142A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974974" y="1929600"/>
            <a:ext cx="2971800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685FBAA7-7315-D4AF-B4A4-84A3EA1B568A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946773" y="1929600"/>
            <a:ext cx="2974975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8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4068000"/>
            <a:ext cx="2721563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721563" cy="2016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67450" y="4068000"/>
            <a:ext cx="2722563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267783" y="1929600"/>
            <a:ext cx="2721563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4701" y="4068000"/>
            <a:ext cx="2721600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204367" y="1929600"/>
            <a:ext cx="2721600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40989" y="4068000"/>
            <a:ext cx="2721600" cy="1443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3859AA10-B672-4B0C-BC45-3E91ECF3EE17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40989" y="1929600"/>
            <a:ext cx="2721600" cy="2016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DAC575A-6618-4D58-8557-3418AC6A26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6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6CA75-11C8-11F4-38F3-2C08D8F37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BCDB1A9-1F11-3834-3CC5-115B9C807FE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D58C4-DCD9-0E66-56A1-CE6ED3EA64C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9120-C446-1A6A-CBBD-494AB01039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5108448B-C67F-F2DF-30B4-B614122A48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71C9BBEE-C553-7B7B-8BCE-CE52618EAF0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9" y="1929600"/>
            <a:ext cx="269748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2C65CF7-B7D3-2FC8-2500-FC061D5127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275639" y="1929600"/>
            <a:ext cx="269748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2003C22-01A2-AB04-5FD8-C5EC97EE357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20079" y="1929600"/>
            <a:ext cx="269748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A5359350-17C7-BFC0-8597-500F5190AEE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4520" y="1929600"/>
            <a:ext cx="2697480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5994943-1F91-799B-85DE-A327AF72E39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3429000"/>
            <a:ext cx="3044952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8FD9CCE-E850-F96A-DF0A-E3B3E6489BC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044952" y="3429000"/>
            <a:ext cx="3049016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C433D109-B376-AD18-00A5-771EE1A4FE29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089904" y="3429000"/>
            <a:ext cx="3053080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DFAE2697-9921-CE23-3B66-375A974D4E6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38920" y="3429000"/>
            <a:ext cx="3053080" cy="3429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text boxes 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6B2EA-4B3F-F123-A5EA-87BE556C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094FE1-D6F0-664C-1D81-7E6AE61562A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F52C3-F04E-0FA2-F081-B85C7B5FD6A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87B60B-6009-E3A0-F457-0952015A7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795F8BFE-B93A-7D96-5C59-32383350099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927224"/>
            <a:ext cx="2422044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5AC289A9-61FF-919C-A713-D96BEEF20F9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157728" y="5200200"/>
            <a:ext cx="2075688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8703759B-37D5-9836-B8D4-7FAF1C47180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16296" y="5200200"/>
            <a:ext cx="2075688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19DF3DA-499C-CD92-64F9-D0F143511B8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74864" y="5200200"/>
            <a:ext cx="2075688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DA574A4-7D8E-8CD5-863A-D1DD360E2A2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933432" y="5200200"/>
            <a:ext cx="2075688" cy="11430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6D82625-D560-1802-3C1E-8DAFEA0ACC6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157728" y="1927224"/>
            <a:ext cx="2258568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364D5035-9BCE-CFCE-AD2E-00B8AA8ACAA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416296" y="1927224"/>
            <a:ext cx="2258568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21761756-C013-C4EE-F768-37ECCBD621F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7674864" y="1927224"/>
            <a:ext cx="2258568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5BFCC3D5-8804-66D5-4DB5-132AD07EBE7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933432" y="1927224"/>
            <a:ext cx="2258568" cy="3136392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10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s &amp;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158D2-BF02-6D8B-2657-4F55E807A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BEC0D6-C6CD-BB72-C1C4-E1ADE6242C5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CBE13-14D5-CB74-CC1E-C80A25B02F9C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74D404-DD89-52F0-D4F0-7F32CBF14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8615787-F3A0-0D1E-1BE7-5F204902FB2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E5107EE-359F-C30C-11D7-75EB465A994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414" y="1929600"/>
            <a:ext cx="2719586" cy="4027498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Picture Placeholder 10">
            <a:extLst>
              <a:ext uri="{FF2B5EF4-FFF2-40B4-BE49-F238E27FC236}">
                <a16:creationId xmlns:a16="http://schemas.microsoft.com/office/drawing/2014/main" id="{F7498406-CA9D-4715-8256-91CC499394C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1929600"/>
            <a:ext cx="2231136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457DC084-6F55-89FB-825F-1C007616A43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24802" y="1929600"/>
            <a:ext cx="2231136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0" name="Picture Placeholder 10">
            <a:extLst>
              <a:ext uri="{FF2B5EF4-FFF2-40B4-BE49-F238E27FC236}">
                <a16:creationId xmlns:a16="http://schemas.microsoft.com/office/drawing/2014/main" id="{A655AB4A-A301-3405-82C2-A760925DD14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449604" y="1929600"/>
            <a:ext cx="2231136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0C040CA-2BE0-9525-9398-7E45552B40D5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74406" y="1929600"/>
            <a:ext cx="2231136" cy="49284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01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199" y="1929600"/>
            <a:ext cx="2134799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80347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680346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029494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5029494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378641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378642" y="1929600"/>
            <a:ext cx="2134800" cy="15588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727789" y="3610800"/>
            <a:ext cx="2134800" cy="1897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8CD4778-A113-4B3E-BE85-4C38827792B4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727789" y="1929600"/>
            <a:ext cx="2134800" cy="15588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731086D8-E45A-41ED-AC3B-AE44C8249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9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31200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6A070371-E7DC-4C2B-BB60-219E2F6D1C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288998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EFAE11EA-B7EE-4605-AC20-DF5266E57D1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2288998" y="1929600"/>
            <a:ext cx="1742400" cy="1224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16AF0EBF-62A4-42DC-9C7E-514C93CDDDF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46796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75C67401-BB72-41AA-A861-52013F7781F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46796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932C5289-B8D0-4FEF-9F54-0D65EFD8920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4594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A4C3A35-E23E-4C15-8D67-07EFD5F941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4594" y="1929600"/>
            <a:ext cx="1742400" cy="1224000"/>
          </a:xfrm>
        </p:spPr>
        <p:txBody>
          <a:bodyPr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AF557D37-8C58-45BB-BCD2-B899758EECF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162392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EF28028A-6874-45E0-BC8D-8A1F2FBBA25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62392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20D32C3-A646-46A3-A89B-D8B54CCB2006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0120189" y="3276000"/>
            <a:ext cx="1742400" cy="2232000"/>
          </a:xfrm>
        </p:spPr>
        <p:txBody>
          <a:bodyPr lIns="0" tIns="0" rIns="0" bIns="0"/>
          <a:lstStyle>
            <a:lvl1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2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4E2AFF6-F61C-424F-AD48-E5E504B17376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F50D2F7-148B-415F-9691-B8FFA28455D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120189" y="1929600"/>
            <a:ext cx="1742400" cy="1224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D760D6FD-6CAE-4F90-B86F-38E9400A0A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nine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4896438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4895849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055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59548B43-B5A0-4273-B56B-10B599F0056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171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35CD4B9C-945C-40FF-BD47-450E004E75F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028738" y="279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C37EE18F-5138-46F6-8F64-45A9C1B34E2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05538" y="2052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31F1B58F-EB8F-46BE-AEA0-7CD46F5312C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117138" y="2052205"/>
            <a:ext cx="1834650" cy="16863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A0E14069-0987-4022-836B-AAB206CC5CA6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0028738" y="2052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742A9089-F92B-49A4-BABA-71AA8366E46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2055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C0EF4526-4C12-4244-8872-7B4E2C535F2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1171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2437BD9E-8D26-498F-82EA-45C3AF5A77A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028738" y="3825205"/>
            <a:ext cx="1834650" cy="1686395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E84A20A-6C50-422B-A13D-BA125DC2739D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331200" y="1929600"/>
            <a:ext cx="4896438" cy="35820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A19BC4A7-5571-459D-9C43-D8AB65C6A60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C4A9BBF-197B-4C9D-B440-391CB9BAA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05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2" hidden="1">
            <a:extLst>
              <a:ext uri="{FF2B5EF4-FFF2-40B4-BE49-F238E27FC236}">
                <a16:creationId xmlns:a16="http://schemas.microsoft.com/office/drawing/2014/main" id="{86899F48-C911-4CD2-8537-1874E4E7FFE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fld id="{1D6F7FAA-DD9E-4605-ADA9-64A74D15ED2D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16" name="Footer Placeholder 5" hidden="1">
            <a:extLst>
              <a:ext uri="{FF2B5EF4-FFF2-40B4-BE49-F238E27FC236}">
                <a16:creationId xmlns:a16="http://schemas.microsoft.com/office/drawing/2014/main" id="{7DCDF680-C48C-4D0A-9069-B2F60D63B78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17" name="Slide Number Placeholder 6" hidden="1">
            <a:extLst>
              <a:ext uri="{FF2B5EF4-FFF2-40B4-BE49-F238E27FC236}">
                <a16:creationId xmlns:a16="http://schemas.microsoft.com/office/drawing/2014/main" id="{0266C1C2-4C9C-4B41-96AD-AEADB16E34D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31" name="Textbox for metadata">
            <a:extLst>
              <a:ext uri="{FF2B5EF4-FFF2-40B4-BE49-F238E27FC236}">
                <a16:creationId xmlns:a16="http://schemas.microsoft.com/office/drawing/2014/main" id="{E3F50A39-4A37-4A8F-8A6D-C4F1265DDE55}"/>
              </a:ext>
            </a:extLst>
          </p:cNvPr>
          <p:cNvSpPr txBox="1">
            <a:spLocks/>
          </p:cNvSpPr>
          <p:nvPr userDrawn="1"/>
        </p:nvSpPr>
        <p:spPr>
          <a:xfrm>
            <a:off x="331196" y="6506816"/>
            <a:ext cx="4680000" cy="1188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1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72C259B8-2007-488D-8494-693ADFA23A83}"/>
              </a:ext>
            </a:extLst>
          </p:cNvPr>
          <p:cNvSpPr txBox="1"/>
          <p:nvPr userDrawn="1"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E14ED6E7-A503-94E7-7189-8682343C0CC9}"/>
              </a:ext>
            </a:extLst>
          </p:cNvPr>
          <p:cNvSpPr txBox="1"/>
          <p:nvPr userDrawn="1"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199FB105-4978-F0FF-EAB3-A9357DD6E547}"/>
              </a:ext>
            </a:extLst>
          </p:cNvPr>
          <p:cNvSpPr txBox="1"/>
          <p:nvPr userDrawn="1"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724739906" name="Classification" descr="{&quot;templafy&quot;:{&quot;id&quot;:&quot;5b8c6903-56f4-4f98-accb-e27cc7070117&quot;}}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E830A1BB-93D2-83E6-5E0F-A2EB11913C1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3922776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510514A-B508-6FBD-95BC-27F50F5F7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1" y="4415978"/>
            <a:ext cx="8613648" cy="1167237"/>
          </a:xfrm>
        </p:spPr>
        <p:txBody>
          <a:bodyPr anchor="t"/>
          <a:lstStyle>
            <a:lvl1pPr>
              <a:defRPr sz="4000" b="0" cap="all" baseline="0"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Click to edit Master title style</a:t>
            </a:r>
            <a:endParaRPr lang="en-US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8287956-228E-9217-B1A8-22A42BB962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201" y="5808186"/>
            <a:ext cx="8613648" cy="486000"/>
          </a:xfrm>
        </p:spPr>
        <p:txBody>
          <a:bodyPr lIns="0"/>
          <a:lstStyle>
            <a:lvl1pPr>
              <a:defRPr sz="20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/>
              <a:t>Click to add subtitle</a:t>
            </a:r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3D1C327-FC2E-1D32-7B54-A5257759E0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1201" y="4253978"/>
            <a:ext cx="8613648" cy="162000"/>
          </a:xfrm>
        </p:spPr>
        <p:txBody>
          <a:bodyPr lIns="0" anchor="t"/>
          <a:lstStyle>
            <a:lvl1pPr>
              <a:spcBef>
                <a:spcPts val="0"/>
              </a:spcBef>
              <a:defRPr sz="800" cap="all" spc="200" baseline="0"/>
            </a:lvl1pPr>
          </a:lstStyle>
          <a:p>
            <a:pPr lvl="0"/>
            <a:r>
              <a:rPr lang="en-US" noProof="0" dirty="0"/>
              <a:t>DATE OR OTHER INFORMATION – THIS LINE IS NOT OBLIGATORY</a:t>
            </a:r>
            <a:endParaRPr lang="en-US"/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BBEB06A3-B60B-5E8B-65ED-9B854D97745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76737" y="395547"/>
            <a:ext cx="1766532" cy="677856"/>
          </a:xfrm>
          <a:prstGeom prst="rect">
            <a:avLst/>
          </a:prstGeom>
        </p:spPr>
      </p:pic>
      <p:pic>
        <p:nvPicPr>
          <p:cNvPr id="15" name="Tag line">
            <a:extLst>
              <a:ext uri="{FF2B5EF4-FFF2-40B4-BE49-F238E27FC236}">
                <a16:creationId xmlns:a16="http://schemas.microsoft.com/office/drawing/2014/main" id="{AA4179DF-8B56-C9BC-1094-3EFFC44DA82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76737" y="5866683"/>
            <a:ext cx="1766532" cy="4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6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full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4E2AFF6-F61C-424F-AD48-E5E504B17376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004C4D90-813B-7EA2-63F0-A808049E0C0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lIns="0" tIns="0" rIns="0" bIns="0"/>
          <a:lstStyle/>
          <a:p>
            <a:r>
              <a:rPr lang="en-US" noProof="0" dirty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6FCFEBF6-8F43-D15A-C8AE-9705235623A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331200" y="513212"/>
            <a:ext cx="304800" cy="37186"/>
          </a:xfrm>
          <a:custGeom>
            <a:avLst/>
            <a:gdLst>
              <a:gd name="connsiteX0" fmla="*/ 0 w 304800"/>
              <a:gd name="connsiteY0" fmla="*/ 0 h 37186"/>
              <a:gd name="connsiteX1" fmla="*/ 304800 w 304800"/>
              <a:gd name="connsiteY1" fmla="*/ 0 h 37186"/>
              <a:gd name="connsiteX2" fmla="*/ 304800 w 304800"/>
              <a:gd name="connsiteY2" fmla="*/ 37186 h 37186"/>
              <a:gd name="connsiteX3" fmla="*/ 0 w 304800"/>
              <a:gd name="connsiteY3" fmla="*/ 37186 h 37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" h="37186">
                <a:moveTo>
                  <a:pt x="0" y="0"/>
                </a:moveTo>
                <a:lnTo>
                  <a:pt x="304800" y="0"/>
                </a:lnTo>
                <a:lnTo>
                  <a:pt x="304800" y="37186"/>
                </a:lnTo>
                <a:lnTo>
                  <a:pt x="0" y="37186"/>
                </a:lnTo>
                <a:close/>
              </a:path>
            </a:pathLst>
          </a:custGeom>
          <a:solidFill>
            <a:schemeClr val="bg2"/>
          </a:solidFill>
          <a:ln w="6350">
            <a:noFill/>
            <a:miter lim="800000"/>
          </a:ln>
        </p:spPr>
        <p:txBody>
          <a:bodyPr wrap="square" lIns="0" tIns="0" rIns="0" bIns="0">
            <a:noAutofit/>
          </a:bodyPr>
          <a:lstStyle>
            <a:lvl1pPr>
              <a:defRPr>
                <a:noFill/>
              </a:defRPr>
            </a:lvl1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141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full screen (big captio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EAA09D2E-D7D5-FBB9-4B87-CC6CD2E49D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8000"/>
          </a:xfrm>
        </p:spPr>
        <p:txBody>
          <a:bodyPr lIns="0" tIns="0" rIns="0" bIns="0"/>
          <a:lstStyle/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60E2C2D2-B7EB-2053-0B06-8BC75B8E412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5293466"/>
            <a:ext cx="8594771" cy="486000"/>
          </a:xfrm>
        </p:spPr>
        <p:txBody>
          <a:bodyPr lIns="0" tIns="0" rIns="0" bIns="0"/>
          <a:lstStyle>
            <a:lvl1pPr>
              <a:defRPr sz="20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5F8B3F-EE2C-9020-E1E7-B0365650AB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200" y="2946400"/>
            <a:ext cx="8594771" cy="2246999"/>
          </a:xfrm>
        </p:spPr>
        <p:txBody>
          <a:bodyPr anchor="b"/>
          <a:lstStyle>
            <a:lvl1pPr>
              <a:defRPr sz="6000" b="0" cap="all" baseline="0">
                <a:latin typeface="ABBvoice Display SemiBold" panose="020D0704020603060204" pitchFamily="34" charset="0"/>
                <a:cs typeface="ABBvoice Display Beta SemiBold" panose="020D0704020603060204" pitchFamily="34" charset="0"/>
              </a:defRPr>
            </a:lvl1pPr>
          </a:lstStyle>
          <a:p>
            <a:r>
              <a:rPr lang="en-US" dirty="0"/>
              <a:t>Big caption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273CE9-8AEE-AD06-CBD8-70F010A7D6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C6633-994B-77A9-AC8E-3EB4747035E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2888C2-6D99-9F06-53FC-4B7B33F4C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05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unded picture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1789" y="2304000"/>
            <a:ext cx="2935286" cy="2935286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032250" y="2304000"/>
            <a:ext cx="7818950" cy="2343600"/>
          </a:xfrm>
        </p:spPr>
        <p:txBody>
          <a:bodyPr lIns="0" tIns="0" rIns="0" bIns="0" anchor="b"/>
          <a:lstStyle>
            <a:lvl1pPr>
              <a:defRPr sz="3600" b="0" cap="all" baseline="0">
                <a:latin typeface="ABBvoice Display SemiBold" panose="020D0704020603060204" pitchFamily="34" charset="0"/>
                <a:ea typeface="ABBvoice Light" panose="020D0403020503020204" pitchFamily="34" charset="0"/>
                <a:cs typeface="ABBvoice Display Beta SemiBold" panose="020D0704020603060204" pitchFamily="34" charset="0"/>
              </a:defRPr>
            </a:lvl1pPr>
            <a:lvl2pPr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568800" indent="-284400">
              <a:defRPr sz="2400" b="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45EE9DB0-5B20-4895-89CC-4D1979114B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32250" y="4737600"/>
            <a:ext cx="7818950" cy="684000"/>
          </a:xfrm>
        </p:spPr>
        <p:txBody>
          <a:bodyPr lIns="0" tIns="0" rIns="0" bIns="0"/>
          <a:lstStyle>
            <a:lvl1pPr>
              <a:defRPr sz="1800" b="1">
                <a:solidFill>
                  <a:schemeClr val="tx2"/>
                </a:solidFill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F576353-D5DB-4F2A-A22E-FA267E06FBC8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0745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ed picture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B44EC52-177B-4EE6-B503-BC62C90040B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338400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198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2767594A-9B1B-4FC9-A3EF-98EEA86AC62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3272596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5E9B6A50-8E7E-44DE-87B0-BBA84E8C9C4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5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403055A0-7433-437E-92E6-21BA8C2F2E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 bwMode="gray">
          <a:xfrm>
            <a:off x="6206792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F4B5EE1A-3316-46F5-BB7B-CCCA30464A8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00FD68CA-5637-4712-BABD-05E96DCD3B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 bwMode="gray">
          <a:xfrm>
            <a:off x="9140989" y="1944000"/>
            <a:ext cx="2721600" cy="2664000"/>
          </a:xfrm>
          <a:custGeom>
            <a:avLst/>
            <a:gdLst>
              <a:gd name="connsiteX0" fmla="*/ 1486800 w 2973600"/>
              <a:gd name="connsiteY0" fmla="*/ 0 h 2973600"/>
              <a:gd name="connsiteX1" fmla="*/ 2973600 w 2973600"/>
              <a:gd name="connsiteY1" fmla="*/ 1486800 h 2973600"/>
              <a:gd name="connsiteX2" fmla="*/ 1486800 w 2973600"/>
              <a:gd name="connsiteY2" fmla="*/ 2973600 h 2973600"/>
              <a:gd name="connsiteX3" fmla="*/ 0 w 2973600"/>
              <a:gd name="connsiteY3" fmla="*/ 1486800 h 2973600"/>
              <a:gd name="connsiteX4" fmla="*/ 1486800 w 2973600"/>
              <a:gd name="connsiteY4" fmla="*/ 0 h 297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3600" h="2973600">
                <a:moveTo>
                  <a:pt x="1486800" y="0"/>
                </a:moveTo>
                <a:cubicBezTo>
                  <a:pt x="2307937" y="0"/>
                  <a:pt x="2973600" y="665663"/>
                  <a:pt x="2973600" y="1486800"/>
                </a:cubicBezTo>
                <a:cubicBezTo>
                  <a:pt x="2973600" y="2307937"/>
                  <a:pt x="2307937" y="2973600"/>
                  <a:pt x="1486800" y="2973600"/>
                </a:cubicBezTo>
                <a:cubicBezTo>
                  <a:pt x="665663" y="2973600"/>
                  <a:pt x="0" y="2307937"/>
                  <a:pt x="0" y="1486800"/>
                </a:cubicBezTo>
                <a:cubicBezTo>
                  <a:pt x="0" y="665663"/>
                  <a:pt x="665663" y="0"/>
                  <a:pt x="1486800" y="0"/>
                </a:cubicBezTo>
                <a:close/>
              </a:path>
            </a:pathLst>
          </a:custGeom>
        </p:spPr>
        <p:txBody>
          <a:bodyPr wrap="square" bIns="504000" anchor="ctr">
            <a:noAutofit/>
          </a:bodyPr>
          <a:lstStyle>
            <a:lvl1pPr algn="ctr">
              <a:defRPr/>
            </a:lvl1pPr>
          </a:lstStyle>
          <a:p>
            <a:r>
              <a:rPr lang="en-US" noProof="0"/>
              <a:t>Click icon to add picture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B81787D8-AACD-4182-9B1C-706B7FA5B2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4708800"/>
            <a:ext cx="2721600" cy="11052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  <a:endParaRPr lang="en-US"/>
          </a:p>
          <a:p>
            <a:pPr lvl="1"/>
            <a:r>
              <a:rPr lang="en-US" noProof="0" dirty="0"/>
              <a:t>Second level</a:t>
            </a:r>
            <a:endParaRPr lang="en-US"/>
          </a:p>
          <a:p>
            <a:pPr lvl="2"/>
            <a:r>
              <a:rPr lang="en-US" noProof="0" dirty="0"/>
              <a:t>Third level</a:t>
            </a:r>
            <a:endParaRPr lang="en-US"/>
          </a:p>
          <a:p>
            <a:pPr lvl="3"/>
            <a:r>
              <a:rPr lang="en-US" noProof="0" dirty="0"/>
              <a:t>Fourth level</a:t>
            </a:r>
            <a:endParaRPr lang="en-US"/>
          </a:p>
          <a:p>
            <a:pPr lvl="4"/>
            <a:r>
              <a:rPr lang="en-US" noProof="0" dirty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902337EE-EDB6-43FF-843D-172081B7296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25981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67796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7796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204392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04392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40989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40989" y="3827463"/>
            <a:ext cx="27216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F3A501F0-1B55-4808-B191-E00ECFEF3979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C9A43077-8463-4968-88C4-11AE5FC21D2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875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1200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74847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74847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218494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18494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662141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662141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10105789" y="2552400"/>
            <a:ext cx="914400" cy="914400"/>
          </a:xfrm>
        </p:spPr>
        <p:txBody>
          <a:bodyPr lIns="0" tIns="0" rIns="0" bIns="0"/>
          <a:lstStyle>
            <a:lvl1pPr algn="ctr">
              <a:defRPr sz="8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10105789" y="3827462"/>
            <a:ext cx="1756800" cy="1685925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F6B12C3D-BC2E-4B7A-B360-CE0523781F6B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E3342590-42A3-4E78-9950-B9D9986172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094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x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63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4363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8725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6325" y="1929600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763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4363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8725" y="3829844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6325" y="3829844"/>
            <a:ext cx="2808000" cy="14148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FE7C1509-102B-44DC-8AA2-A8A1DB0A6DCC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664C5B26-A749-427A-8626-9ECBE088C9D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22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in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4800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2400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294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993894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8457788" y="19296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55388" y="19296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334800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32400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4396294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993894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7" name="Picture Placeholder 10">
            <a:extLst>
              <a:ext uri="{FF2B5EF4-FFF2-40B4-BE49-F238E27FC236}">
                <a16:creationId xmlns:a16="http://schemas.microsoft.com/office/drawing/2014/main" id="{D5F0F628-8A10-418E-9B30-5C02EB627E1C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8457788" y="32724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677AB433-7578-4A04-94CE-256E9DF81444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055388" y="32724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4C864FEE-0A1C-4897-8B82-F45359452B14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34800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BC895BB-D162-4E65-9A05-7277A36BC0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932400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9" name="Picture Placeholder 10">
            <a:extLst>
              <a:ext uri="{FF2B5EF4-FFF2-40B4-BE49-F238E27FC236}">
                <a16:creationId xmlns:a16="http://schemas.microsoft.com/office/drawing/2014/main" id="{1F21B681-AA7C-40DE-8FD3-7B067F1B9F82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4396294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D6CD389E-53C9-4827-B43F-AE5D96E283D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4993894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6" name="Picture Placeholder 10">
            <a:extLst>
              <a:ext uri="{FF2B5EF4-FFF2-40B4-BE49-F238E27FC236}">
                <a16:creationId xmlns:a16="http://schemas.microsoft.com/office/drawing/2014/main" id="{1E8F4191-056B-4619-9288-972A95E4D9D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8457788" y="46152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C6A43FA3-4FF5-4557-967D-6FB6ECC335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55388" y="4615200"/>
            <a:ext cx="2808000" cy="8604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CA8D5F6D-18D1-4E80-97E0-F8A3F4836D54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37" name="Text Placeholder 9">
            <a:extLst>
              <a:ext uri="{FF2B5EF4-FFF2-40B4-BE49-F238E27FC236}">
                <a16:creationId xmlns:a16="http://schemas.microsoft.com/office/drawing/2014/main" id="{EAB8C8AA-5479-4E03-B260-4B35C2BB4F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09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: 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3" name="Content Placeholder 8">
            <a:extLst>
              <a:ext uri="{FF2B5EF4-FFF2-40B4-BE49-F238E27FC236}">
                <a16:creationId xmlns:a16="http://schemas.microsoft.com/office/drawing/2014/main" id="{17F53BD8-37C5-48ED-B4A6-D7482E31399E}"/>
              </a:ext>
            </a:extLst>
          </p:cNvPr>
          <p:cNvSpPr>
            <a:spLocks noGrp="1"/>
          </p:cNvSpPr>
          <p:nvPr>
            <p:ph sz="quarter" idx="23"/>
          </p:nvPr>
        </p:nvSpPr>
        <p:spPr>
          <a:xfrm>
            <a:off x="331199" y="1929600"/>
            <a:ext cx="3701051" cy="360000"/>
          </a:xfrm>
          <a:prstGeom prst="homePlate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8">
            <a:extLst>
              <a:ext uri="{FF2B5EF4-FFF2-40B4-BE49-F238E27FC236}">
                <a16:creationId xmlns:a16="http://schemas.microsoft.com/office/drawing/2014/main" id="{41D5ECEA-2E5E-4D71-841F-95A2A0D97798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245975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8">
            <a:extLst>
              <a:ext uri="{FF2B5EF4-FFF2-40B4-BE49-F238E27FC236}">
                <a16:creationId xmlns:a16="http://schemas.microsoft.com/office/drawing/2014/main" id="{041C7270-2AD5-4174-9BB6-40887670ECE3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160749" y="1929600"/>
            <a:ext cx="3701051" cy="360000"/>
          </a:xfrm>
          <a:prstGeom prst="chevron">
            <a:avLst/>
          </a:prstGeom>
          <a:solidFill>
            <a:schemeClr val="bg2"/>
          </a:solidFill>
        </p:spPr>
        <p:txBody>
          <a:bodyPr lIns="0" tIns="0" rIns="0" bIns="0" anchor="ctr"/>
          <a:lstStyle>
            <a:lvl1pPr algn="ctr">
              <a:defRPr sz="1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E6F51FA5-7813-4436-9E2D-0AA10EED3502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331200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3" name="Content Placeholder 8">
            <a:extLst>
              <a:ext uri="{FF2B5EF4-FFF2-40B4-BE49-F238E27FC236}">
                <a16:creationId xmlns:a16="http://schemas.microsoft.com/office/drawing/2014/main" id="{E6214208-AE04-4F1F-B879-DC21F5861A5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245975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4" name="Content Placeholder 8">
            <a:extLst>
              <a:ext uri="{FF2B5EF4-FFF2-40B4-BE49-F238E27FC236}">
                <a16:creationId xmlns:a16="http://schemas.microsoft.com/office/drawing/2014/main" id="{C5BC1243-5335-403B-A737-9CF168164EF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8160749" y="2401200"/>
            <a:ext cx="3701050" cy="3110400"/>
          </a:xfrm>
        </p:spPr>
        <p:txBody>
          <a:bodyPr lIns="0" tIns="0" rIns="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119626B5-1F46-41F6-BEF7-1D8C4DEA0344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C01AE2CA-8A5F-4992-AB7D-3C309899A5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31200" y="5634000"/>
            <a:ext cx="11530600" cy="540000"/>
          </a:xfrm>
          <a:solidFill>
            <a:schemeClr val="accent3"/>
          </a:solidFill>
        </p:spPr>
        <p:txBody>
          <a:bodyPr lIns="0" tIns="0" rIns="0" bIns="0" anchor="ctr"/>
          <a:lstStyle>
            <a:lvl1pPr marL="0" algn="ctr">
              <a:spcBef>
                <a:spcPts val="0"/>
              </a:spcBef>
              <a:defRPr b="1">
                <a:solidFill>
                  <a:schemeClr val="bg1"/>
                </a:solidFill>
              </a:defRPr>
            </a:lvl1pPr>
            <a:lvl2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2pPr>
            <a:lvl3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3pPr>
            <a:lvl4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4pPr>
            <a:lvl5pPr marL="0" indent="0" algn="ctr">
              <a:spcBef>
                <a:spcPts val="0"/>
              </a:spcBef>
              <a:buNone/>
              <a:defRPr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64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907891A7-3AF7-4352-8C25-93B984B9D5F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2066400"/>
              <a:gd name="connsiteY0" fmla="*/ 0 h 118800"/>
              <a:gd name="connsiteX1" fmla="*/ 2066400 w 2066400"/>
              <a:gd name="connsiteY1" fmla="*/ 0 h 118800"/>
              <a:gd name="connsiteX2" fmla="*/ 2066400 w 2066400"/>
              <a:gd name="connsiteY2" fmla="*/ 118800 h 118800"/>
              <a:gd name="connsiteX3" fmla="*/ 0 w 2066400"/>
              <a:gd name="connsiteY3" fmla="*/ 118800 h 118800"/>
              <a:gd name="connsiteX4" fmla="*/ 0 w 2066400"/>
              <a:gd name="connsiteY4" fmla="*/ 0 h 118800"/>
              <a:gd name="connsiteX0" fmla="*/ 2066400 w 2157840"/>
              <a:gd name="connsiteY0" fmla="*/ 118800 h 210240"/>
              <a:gd name="connsiteX1" fmla="*/ 0 w 2157840"/>
              <a:gd name="connsiteY1" fmla="*/ 118800 h 210240"/>
              <a:gd name="connsiteX2" fmla="*/ 0 w 2157840"/>
              <a:gd name="connsiteY2" fmla="*/ 0 h 210240"/>
              <a:gd name="connsiteX3" fmla="*/ 2066400 w 2157840"/>
              <a:gd name="connsiteY3" fmla="*/ 0 h 210240"/>
              <a:gd name="connsiteX4" fmla="*/ 2157840 w 2157840"/>
              <a:gd name="connsiteY4" fmla="*/ 210240 h 210240"/>
              <a:gd name="connsiteX0" fmla="*/ 2066400 w 2066400"/>
              <a:gd name="connsiteY0" fmla="*/ 118800 h 118800"/>
              <a:gd name="connsiteX1" fmla="*/ 0 w 2066400"/>
              <a:gd name="connsiteY1" fmla="*/ 118800 h 118800"/>
              <a:gd name="connsiteX2" fmla="*/ 0 w 2066400"/>
              <a:gd name="connsiteY2" fmla="*/ 0 h 118800"/>
              <a:gd name="connsiteX3" fmla="*/ 2066400 w 2066400"/>
              <a:gd name="connsiteY3" fmla="*/ 0 h 118800"/>
              <a:gd name="connsiteX0" fmla="*/ 0 w 2066400"/>
              <a:gd name="connsiteY0" fmla="*/ 118800 h 118800"/>
              <a:gd name="connsiteX1" fmla="*/ 0 w 2066400"/>
              <a:gd name="connsiteY1" fmla="*/ 0 h 118800"/>
              <a:gd name="connsiteX2" fmla="*/ 2066400 w 2066400"/>
              <a:gd name="connsiteY2" fmla="*/ 0 h 118800"/>
              <a:gd name="connsiteX0" fmla="*/ 0 w 2066400"/>
              <a:gd name="connsiteY0" fmla="*/ 0 h 0"/>
              <a:gd name="connsiteX1" fmla="*/ 2066400 w 2066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66400">
                <a:moveTo>
                  <a:pt x="0" y="0"/>
                </a:moveTo>
                <a:lnTo>
                  <a:pt x="20664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116A6796-F195-444B-8CAF-9408872890E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6A84518F-EB08-4F36-8400-95AB01D3810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724447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C503EA10-D1F3-4AA4-8CED-AEE30E121F6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117694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DF438A3D-D3E1-4D5D-BA34-887EAEB9949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510941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3EDD5930-9373-4D21-B203-C97F69292A1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04189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4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 dirty="0"/>
              <a:t>Edit Master text styles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29600"/>
            <a:ext cx="1957975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4129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17483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510837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904189" y="1929600"/>
            <a:ext cx="1958400" cy="3099600"/>
          </a:xfrm>
        </p:spPr>
        <p:txBody>
          <a:bodyPr lIns="0" tIns="0" rIns="0" bIns="0" anchor="b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4447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117694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510941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4189" y="5421600"/>
            <a:ext cx="1958400" cy="392400"/>
          </a:xfrm>
        </p:spPr>
        <p:txBody>
          <a:bodyPr lIns="0" tIns="0" rIns="0" bIns="0" anchor="t"/>
          <a:lstStyle>
            <a:lvl1pPr>
              <a:defRPr sz="14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34B7327F-B9B9-4FCD-9D42-CEC50A1073FB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1753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AEB427-FB8B-FC30-58E4-396214CEB71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5338F-25DA-4D0B-AE09-634C86CB35CB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78DE0D1-FC76-CA62-6E66-A111968AA3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tx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EE832AA2-03A2-E191-75A1-F8C19050D4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tx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3E5CE7EF-73C3-CAE2-B471-EE2DA64E7F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43851" y="683261"/>
            <a:ext cx="3226080" cy="1942982"/>
          </a:xfrm>
        </p:spPr>
        <p:txBody>
          <a:bodyPr/>
          <a:lstStyle>
            <a:lvl1pPr algn="r">
              <a:defRPr sz="13800">
                <a:solidFill>
                  <a:schemeClr val="tx1"/>
                </a:solidFill>
                <a:latin typeface="ABBvoice Display SemiBold" panose="020D0704020603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85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seven text boxes &amp;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9AE4540D-5837-4887-82D2-ADB1E470A04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12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441512B5-B055-451B-A63A-61AC3D27A77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9806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1272552C-9A92-45B5-9658-E0A7758AE5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300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B93E5512-D171-4A0F-A84D-1429CB1B24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794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A19BB1C7-BB18-4D53-B7FD-0B43DE543E7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9288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6189B57F-C66A-4C80-8E4E-09199BDEEA4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5782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29" name="Text Placeholder 11">
            <a:extLst>
              <a:ext uri="{FF2B5EF4-FFF2-40B4-BE49-F238E27FC236}">
                <a16:creationId xmlns:a16="http://schemas.microsoft.com/office/drawing/2014/main" id="{6FC8D2EC-39D1-4154-8306-67F231081AD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10227600" y="5400000"/>
            <a:ext cx="1296000" cy="392400"/>
          </a:xfrm>
        </p:spPr>
        <p:txBody>
          <a:bodyPr lIns="0" tIns="0" rIns="0" bIns="0" anchor="t"/>
          <a:lstStyle>
            <a:lvl1pPr>
              <a:defRPr sz="1000" b="1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A4C85EBA-3628-4B96-A145-783BC7DB501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38400" y="5227200"/>
            <a:ext cx="11520000" cy="0"/>
          </a:xfrm>
          <a:custGeom>
            <a:avLst/>
            <a:gdLst>
              <a:gd name="connsiteX0" fmla="*/ 0 w 11520000"/>
              <a:gd name="connsiteY0" fmla="*/ 0 h 392400"/>
              <a:gd name="connsiteX1" fmla="*/ 11520000 w 11520000"/>
              <a:gd name="connsiteY1" fmla="*/ 0 h 392400"/>
              <a:gd name="connsiteX2" fmla="*/ 11520000 w 11520000"/>
              <a:gd name="connsiteY2" fmla="*/ 392400 h 392400"/>
              <a:gd name="connsiteX3" fmla="*/ 0 w 11520000"/>
              <a:gd name="connsiteY3" fmla="*/ 392400 h 392400"/>
              <a:gd name="connsiteX4" fmla="*/ 0 w 11520000"/>
              <a:gd name="connsiteY4" fmla="*/ 0 h 392400"/>
              <a:gd name="connsiteX0" fmla="*/ 11520000 w 11611440"/>
              <a:gd name="connsiteY0" fmla="*/ 392400 h 483840"/>
              <a:gd name="connsiteX1" fmla="*/ 0 w 11611440"/>
              <a:gd name="connsiteY1" fmla="*/ 392400 h 483840"/>
              <a:gd name="connsiteX2" fmla="*/ 0 w 11611440"/>
              <a:gd name="connsiteY2" fmla="*/ 0 h 483840"/>
              <a:gd name="connsiteX3" fmla="*/ 11520000 w 11611440"/>
              <a:gd name="connsiteY3" fmla="*/ 0 h 483840"/>
              <a:gd name="connsiteX4" fmla="*/ 11611440 w 11611440"/>
              <a:gd name="connsiteY4" fmla="*/ 483840 h 483840"/>
              <a:gd name="connsiteX0" fmla="*/ 11520000 w 11520000"/>
              <a:gd name="connsiteY0" fmla="*/ 392400 h 392400"/>
              <a:gd name="connsiteX1" fmla="*/ 0 w 11520000"/>
              <a:gd name="connsiteY1" fmla="*/ 392400 h 392400"/>
              <a:gd name="connsiteX2" fmla="*/ 0 w 11520000"/>
              <a:gd name="connsiteY2" fmla="*/ 0 h 392400"/>
              <a:gd name="connsiteX3" fmla="*/ 11520000 w 11520000"/>
              <a:gd name="connsiteY3" fmla="*/ 0 h 392400"/>
              <a:gd name="connsiteX0" fmla="*/ 0 w 11520000"/>
              <a:gd name="connsiteY0" fmla="*/ 392400 h 392400"/>
              <a:gd name="connsiteX1" fmla="*/ 0 w 11520000"/>
              <a:gd name="connsiteY1" fmla="*/ 0 h 392400"/>
              <a:gd name="connsiteX2" fmla="*/ 11520000 w 11520000"/>
              <a:gd name="connsiteY2" fmla="*/ 0 h 392400"/>
              <a:gd name="connsiteX0" fmla="*/ 0 w 11520000"/>
              <a:gd name="connsiteY0" fmla="*/ 0 h 0"/>
              <a:gd name="connsiteX1" fmla="*/ 11520000 w 11520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0">
                <a:moveTo>
                  <a:pt x="0" y="0"/>
                </a:moveTo>
                <a:lnTo>
                  <a:pt x="11520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1" name="Text Placeholder 11">
            <a:extLst>
              <a:ext uri="{FF2B5EF4-FFF2-40B4-BE49-F238E27FC236}">
                <a16:creationId xmlns:a16="http://schemas.microsoft.com/office/drawing/2014/main" id="{24B2DA46-341A-4D4F-9970-F7FCB405515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4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2" name="Text Placeholder 11">
            <a:extLst>
              <a:ext uri="{FF2B5EF4-FFF2-40B4-BE49-F238E27FC236}">
                <a16:creationId xmlns:a16="http://schemas.microsoft.com/office/drawing/2014/main" id="{EED18986-BEAB-4E6C-81DE-64316E13BD0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983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3" name="Text Placeholder 11">
            <a:extLst>
              <a:ext uri="{FF2B5EF4-FFF2-40B4-BE49-F238E27FC236}">
                <a16:creationId xmlns:a16="http://schemas.microsoft.com/office/drawing/2014/main" id="{DAF1745E-D93E-4B2F-BF38-5CD3330E040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324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429D6633-25A8-4FC0-B518-3616DF6C653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12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ACF9310C-4C08-4791-82FA-D88032731F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9300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190FAD99-82FB-4521-87C2-193E1163DE9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5788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70230B34-0C99-4086-AE59-3593C6921A2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227600" y="51732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 anchor="t"/>
          <a:lstStyle>
            <a:lvl1pPr>
              <a:defRPr sz="1000" b="1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Edit Master text styles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1200" y="1916102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AE7A1D2-DAC3-46BE-AA9A-E1EB0825207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80600" y="1916102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CF0CC0E-6E4F-4BBB-AC3B-74E8C126277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300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46DB502-496B-4374-80BE-F2A5D51992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794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4B72E113-B74F-4C8D-B9C6-1799A1DAE15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9288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FE86579E-E5FB-4B48-A02E-380334B3B7D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5782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4FB5AF6E-663D-4AEE-B328-405A089F5CC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227600" y="1929600"/>
            <a:ext cx="1296000" cy="3099600"/>
          </a:xfrm>
        </p:spPr>
        <p:txBody>
          <a:bodyPr lIns="0" tIns="0" rIns="0" bIns="0" anchor="b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CB798486-D620-4807-AC6D-3BD811E629F8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5357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five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70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504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738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972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CE67186-CCF3-4DDD-89EF-CB4B536BBBF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 bwMode="gray">
          <a:xfrm>
            <a:off x="594000" y="3258000"/>
            <a:ext cx="11264400" cy="0"/>
          </a:xfrm>
          <a:custGeom>
            <a:avLst/>
            <a:gdLst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3" fmla="*/ 0 w 7652632"/>
              <a:gd name="connsiteY3" fmla="*/ 174512 h 174512"/>
              <a:gd name="connsiteX4" fmla="*/ 0 w 7652632"/>
              <a:gd name="connsiteY4" fmla="*/ 0 h 174512"/>
              <a:gd name="connsiteX0" fmla="*/ 0 w 7652632"/>
              <a:gd name="connsiteY0" fmla="*/ 174512 h 265952"/>
              <a:gd name="connsiteX1" fmla="*/ 0 w 7652632"/>
              <a:gd name="connsiteY1" fmla="*/ 0 h 265952"/>
              <a:gd name="connsiteX2" fmla="*/ 7652632 w 7652632"/>
              <a:gd name="connsiteY2" fmla="*/ 0 h 265952"/>
              <a:gd name="connsiteX3" fmla="*/ 7652632 w 7652632"/>
              <a:gd name="connsiteY3" fmla="*/ 174512 h 265952"/>
              <a:gd name="connsiteX4" fmla="*/ 91440 w 7652632"/>
              <a:gd name="connsiteY4" fmla="*/ 265952 h 265952"/>
              <a:gd name="connsiteX0" fmla="*/ 0 w 7652632"/>
              <a:gd name="connsiteY0" fmla="*/ 174512 h 174512"/>
              <a:gd name="connsiteX1" fmla="*/ 0 w 7652632"/>
              <a:gd name="connsiteY1" fmla="*/ 0 h 174512"/>
              <a:gd name="connsiteX2" fmla="*/ 7652632 w 7652632"/>
              <a:gd name="connsiteY2" fmla="*/ 0 h 174512"/>
              <a:gd name="connsiteX3" fmla="*/ 7652632 w 7652632"/>
              <a:gd name="connsiteY3" fmla="*/ 174512 h 174512"/>
              <a:gd name="connsiteX0" fmla="*/ 0 w 7652632"/>
              <a:gd name="connsiteY0" fmla="*/ 0 h 174512"/>
              <a:gd name="connsiteX1" fmla="*/ 7652632 w 7652632"/>
              <a:gd name="connsiteY1" fmla="*/ 0 h 174512"/>
              <a:gd name="connsiteX2" fmla="*/ 7652632 w 7652632"/>
              <a:gd name="connsiteY2" fmla="*/ 174512 h 174512"/>
              <a:gd name="connsiteX0" fmla="*/ 0 w 7652632"/>
              <a:gd name="connsiteY0" fmla="*/ 0 h 0"/>
              <a:gd name="connsiteX1" fmla="*/ 7652632 w 7652632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52632">
                <a:moveTo>
                  <a:pt x="0" y="0"/>
                </a:moveTo>
                <a:lnTo>
                  <a:pt x="7652632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976CC6DF-7551-4B6C-A618-D58E9805CE9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55E7D41C-3046-4F7E-8B69-F4C83361509F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88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DAC75856-6BC0-4D21-AF0C-407CC2A0304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522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ECF624F4-7D6E-415F-B67F-32ED309EB60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56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27" name="Text Placeholder 11">
            <a:extLst>
              <a:ext uri="{FF2B5EF4-FFF2-40B4-BE49-F238E27FC236}">
                <a16:creationId xmlns:a16="http://schemas.microsoft.com/office/drawing/2014/main" id="{EB82237B-1203-4191-BF1A-5B4068747CF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990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0A9E9979-248E-4746-8425-8D44D1E7963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8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D049D639-BFD2-4CC0-8424-B791511A500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22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E52081B8-FFAB-490A-9295-579843631D2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56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D300B7C1-8FE5-4B19-8D3E-BBDE06098E6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903600" y="3420000"/>
            <a:ext cx="1756800" cy="2757600"/>
          </a:xfrm>
        </p:spPr>
        <p:txBody>
          <a:bodyPr lIns="0" tIns="0" rIns="0" bIns="0"/>
          <a:lstStyle>
            <a:lvl1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4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058D6B7A-9754-4804-8F5A-2118F4CADF5E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31089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: eight icons &amp;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Placeholder 11">
            <a:extLst>
              <a:ext uri="{FF2B5EF4-FFF2-40B4-BE49-F238E27FC236}">
                <a16:creationId xmlns:a16="http://schemas.microsoft.com/office/drawing/2014/main" id="{9F115F95-ABE8-402C-A02F-266D5B211E49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 bwMode="gray">
          <a:xfrm>
            <a:off x="558000" y="3258000"/>
            <a:ext cx="11296800" cy="0"/>
          </a:xfrm>
          <a:custGeom>
            <a:avLst/>
            <a:gdLst>
              <a:gd name="connsiteX0" fmla="*/ 0 w 1152000"/>
              <a:gd name="connsiteY0" fmla="*/ 0 h 93031"/>
              <a:gd name="connsiteX1" fmla="*/ 1152000 w 1152000"/>
              <a:gd name="connsiteY1" fmla="*/ 0 h 93031"/>
              <a:gd name="connsiteX2" fmla="*/ 1152000 w 1152000"/>
              <a:gd name="connsiteY2" fmla="*/ 93031 h 93031"/>
              <a:gd name="connsiteX3" fmla="*/ 0 w 1152000"/>
              <a:gd name="connsiteY3" fmla="*/ 93031 h 93031"/>
              <a:gd name="connsiteX4" fmla="*/ 0 w 1152000"/>
              <a:gd name="connsiteY4" fmla="*/ 0 h 93031"/>
              <a:gd name="connsiteX0" fmla="*/ 1152000 w 1243440"/>
              <a:gd name="connsiteY0" fmla="*/ 93031 h 184471"/>
              <a:gd name="connsiteX1" fmla="*/ 0 w 1243440"/>
              <a:gd name="connsiteY1" fmla="*/ 93031 h 184471"/>
              <a:gd name="connsiteX2" fmla="*/ 0 w 1243440"/>
              <a:gd name="connsiteY2" fmla="*/ 0 h 184471"/>
              <a:gd name="connsiteX3" fmla="*/ 1152000 w 1243440"/>
              <a:gd name="connsiteY3" fmla="*/ 0 h 184471"/>
              <a:gd name="connsiteX4" fmla="*/ 1243440 w 1243440"/>
              <a:gd name="connsiteY4" fmla="*/ 184471 h 184471"/>
              <a:gd name="connsiteX0" fmla="*/ 1152000 w 1152000"/>
              <a:gd name="connsiteY0" fmla="*/ 93031 h 93031"/>
              <a:gd name="connsiteX1" fmla="*/ 0 w 1152000"/>
              <a:gd name="connsiteY1" fmla="*/ 93031 h 93031"/>
              <a:gd name="connsiteX2" fmla="*/ 0 w 1152000"/>
              <a:gd name="connsiteY2" fmla="*/ 0 h 93031"/>
              <a:gd name="connsiteX3" fmla="*/ 1152000 w 1152000"/>
              <a:gd name="connsiteY3" fmla="*/ 0 h 93031"/>
              <a:gd name="connsiteX0" fmla="*/ 0 w 1152000"/>
              <a:gd name="connsiteY0" fmla="*/ 93031 h 93031"/>
              <a:gd name="connsiteX1" fmla="*/ 0 w 1152000"/>
              <a:gd name="connsiteY1" fmla="*/ 0 h 93031"/>
              <a:gd name="connsiteX2" fmla="*/ 1152000 w 1152000"/>
              <a:gd name="connsiteY2" fmla="*/ 0 h 93031"/>
              <a:gd name="connsiteX0" fmla="*/ 0 w 1152000"/>
              <a:gd name="connsiteY0" fmla="*/ 0 h 0"/>
              <a:gd name="connsiteX1" fmla="*/ 1152000 w 11520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2000">
                <a:moveTo>
                  <a:pt x="0" y="0"/>
                </a:moveTo>
                <a:lnTo>
                  <a:pt x="1152000" y="0"/>
                </a:lnTo>
              </a:path>
            </a:pathLst>
          </a:custGeom>
          <a:ln w="15875">
            <a:solidFill>
              <a:schemeClr val="accent4"/>
            </a:solidFill>
            <a:tailEnd type="arrow" w="med" len="sm"/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BF765AB-40ED-47AF-8160-91C7A2FA6D0E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672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7EED09D4-E380-4A7C-846A-59CC78C71D9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789714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4" name="Picture Placeholder 10">
            <a:extLst>
              <a:ext uri="{FF2B5EF4-FFF2-40B4-BE49-F238E27FC236}">
                <a16:creationId xmlns:a16="http://schemas.microsoft.com/office/drawing/2014/main" id="{00F97195-D372-415F-88C4-B0B8FB85624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212228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6" name="Picture Placeholder 10">
            <a:extLst>
              <a:ext uri="{FF2B5EF4-FFF2-40B4-BE49-F238E27FC236}">
                <a16:creationId xmlns:a16="http://schemas.microsoft.com/office/drawing/2014/main" id="{334E3EA7-307D-4F31-A26B-D859C8B762B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4634742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994AE89A-301F-4C26-92ED-B2EC1B81C77D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057256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28" name="Picture Placeholder 10">
            <a:extLst>
              <a:ext uri="{FF2B5EF4-FFF2-40B4-BE49-F238E27FC236}">
                <a16:creationId xmlns:a16="http://schemas.microsoft.com/office/drawing/2014/main" id="{BE766B07-3708-4890-9255-CC2A2A5CECB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47977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0" name="Picture Placeholder 10">
            <a:extLst>
              <a:ext uri="{FF2B5EF4-FFF2-40B4-BE49-F238E27FC236}">
                <a16:creationId xmlns:a16="http://schemas.microsoft.com/office/drawing/2014/main" id="{65E2D852-BE36-42A3-A2B8-94EA0CA4EE6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8902284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47866753-9238-4EF3-9507-1A1A08058E9C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10324800" y="2628000"/>
            <a:ext cx="457200" cy="457200"/>
          </a:xfrm>
        </p:spPr>
        <p:txBody>
          <a:bodyPr lIns="0" tIns="0" rIns="0" bIns="0"/>
          <a:lstStyle>
            <a:lvl1pPr algn="ctr">
              <a:defRPr sz="700" b="1"/>
            </a:lvl1pPr>
          </a:lstStyle>
          <a:p>
            <a:r>
              <a:rPr lang="en-US" noProof="0" dirty="0"/>
              <a:t>Please add icon</a:t>
            </a:r>
            <a:endParaRPr lang="en-US"/>
          </a:p>
        </p:txBody>
      </p:sp>
      <p:sp>
        <p:nvSpPr>
          <p:cNvPr id="35" name="Text Placeholder 11">
            <a:extLst>
              <a:ext uri="{FF2B5EF4-FFF2-40B4-BE49-F238E27FC236}">
                <a16:creationId xmlns:a16="http://schemas.microsoft.com/office/drawing/2014/main" id="{C6B1807F-9211-4322-A9DE-43E7460326F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5436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6" name="Text Placeholder 11">
            <a:extLst>
              <a:ext uri="{FF2B5EF4-FFF2-40B4-BE49-F238E27FC236}">
                <a16:creationId xmlns:a16="http://schemas.microsoft.com/office/drawing/2014/main" id="{713703C9-52F7-41B2-8F89-4F2E87FC5B7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196611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7" name="Text Placeholder 11">
            <a:extLst>
              <a:ext uri="{FF2B5EF4-FFF2-40B4-BE49-F238E27FC236}">
                <a16:creationId xmlns:a16="http://schemas.microsoft.com/office/drawing/2014/main" id="{CD7859A9-DEAC-44BA-90B2-C59341DD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388628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8" name="Text Placeholder 11">
            <a:extLst>
              <a:ext uri="{FF2B5EF4-FFF2-40B4-BE49-F238E27FC236}">
                <a16:creationId xmlns:a16="http://schemas.microsoft.com/office/drawing/2014/main" id="{F2B89E32-E735-4545-BDE1-3CA3BEDF7DE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811142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39" name="Text Placeholder 11">
            <a:extLst>
              <a:ext uri="{FF2B5EF4-FFF2-40B4-BE49-F238E27FC236}">
                <a16:creationId xmlns:a16="http://schemas.microsoft.com/office/drawing/2014/main" id="{79DB9110-B5F8-423A-A697-8591E76C9EE4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6233656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40" name="Text Placeholder 11">
            <a:extLst>
              <a:ext uri="{FF2B5EF4-FFF2-40B4-BE49-F238E27FC236}">
                <a16:creationId xmlns:a16="http://schemas.microsoft.com/office/drawing/2014/main" id="{4A113945-5C37-4C98-9F22-2E8E222896F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765617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6CFB8023-5E64-4185-A3F2-D0F8FCB194A8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078684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E41837A5-5A9E-4304-9788-7F565C60244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0501200" y="3204000"/>
            <a:ext cx="108000" cy="108000"/>
          </a:xfrm>
          <a:prstGeom prst="ellipse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lIns="0" tIns="0" rIns="0" bIns="0"/>
          <a:lstStyle>
            <a:lvl1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>
              <a:defRPr sz="1000" b="0">
                <a:noFill/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052090D4-EA65-4144-A397-14AB024F14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360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1" name="Text Placeholder 11">
            <a:extLst>
              <a:ext uri="{FF2B5EF4-FFF2-40B4-BE49-F238E27FC236}">
                <a16:creationId xmlns:a16="http://schemas.microsoft.com/office/drawing/2014/main" id="{4D6AB49F-5CDC-4EA4-8AD2-A427B0E0BBA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966114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2" name="Text Placeholder 11">
            <a:extLst>
              <a:ext uri="{FF2B5EF4-FFF2-40B4-BE49-F238E27FC236}">
                <a16:creationId xmlns:a16="http://schemas.microsoft.com/office/drawing/2014/main" id="{F463238E-B23C-4F7A-B1CE-7F163AD95E4B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3388628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3" name="Text Placeholder 11">
            <a:extLst>
              <a:ext uri="{FF2B5EF4-FFF2-40B4-BE49-F238E27FC236}">
                <a16:creationId xmlns:a16="http://schemas.microsoft.com/office/drawing/2014/main" id="{5DB448C2-2659-44FA-83F9-45594F8D9494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4811142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4" name="Text Placeholder 11">
            <a:extLst>
              <a:ext uri="{FF2B5EF4-FFF2-40B4-BE49-F238E27FC236}">
                <a16:creationId xmlns:a16="http://schemas.microsoft.com/office/drawing/2014/main" id="{0790F9F6-D5F4-45A2-A221-F081E5C91D0B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6233656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5" name="Text Placeholder 11">
            <a:extLst>
              <a:ext uri="{FF2B5EF4-FFF2-40B4-BE49-F238E27FC236}">
                <a16:creationId xmlns:a16="http://schemas.microsoft.com/office/drawing/2014/main" id="{D2ADD6FC-36B5-4CFB-851C-0D31F197AB4A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765617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6" name="Text Placeholder 11">
            <a:extLst>
              <a:ext uri="{FF2B5EF4-FFF2-40B4-BE49-F238E27FC236}">
                <a16:creationId xmlns:a16="http://schemas.microsoft.com/office/drawing/2014/main" id="{021BC5A5-67A6-48CA-A81C-99793628929B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9078684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57" name="Text Placeholder 11">
            <a:extLst>
              <a:ext uri="{FF2B5EF4-FFF2-40B4-BE49-F238E27FC236}">
                <a16:creationId xmlns:a16="http://schemas.microsoft.com/office/drawing/2014/main" id="{FB6B97BC-758E-4B5D-BE93-360237912AC9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10501200" y="3420000"/>
            <a:ext cx="1152000" cy="2757600"/>
          </a:xfrm>
        </p:spPr>
        <p:txBody>
          <a:bodyPr lIns="0" tIns="0" rIns="0" bIns="0"/>
          <a:lstStyle>
            <a:lvl1pPr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  <a:lvl2pPr marL="108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2pPr>
            <a:lvl3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3pPr>
            <a:lvl4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4pPr>
            <a:lvl5pPr marL="216000" indent="-108000">
              <a:defRPr sz="1000" b="0">
                <a:latin typeface="+mn-lt"/>
                <a:ea typeface="ABBvoice Light" panose="020D0403020503020204" pitchFamily="34" charset="0"/>
                <a:cs typeface="ABBvoice Light" panose="020D0403020503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  <a:endParaRPr lang="en-US"/>
          </a:p>
          <a:p>
            <a:pPr lvl="1"/>
            <a:r>
              <a:rPr lang="en-US" noProof="0"/>
              <a:t>Second level</a:t>
            </a:r>
            <a:endParaRPr lang="en-US"/>
          </a:p>
          <a:p>
            <a:pPr lvl="2"/>
            <a:r>
              <a:rPr lang="en-US" noProof="0"/>
              <a:t>Third level</a:t>
            </a:r>
            <a:endParaRPr lang="en-US"/>
          </a:p>
          <a:p>
            <a:pPr lvl="3"/>
            <a:r>
              <a:rPr lang="en-US" noProof="0"/>
              <a:t>Fourth level</a:t>
            </a:r>
            <a:endParaRPr lang="en-US"/>
          </a:p>
          <a:p>
            <a:pPr lvl="4"/>
            <a:r>
              <a:rPr lang="en-US" noProof="0"/>
              <a:t>Fifth level</a:t>
            </a:r>
            <a:endParaRPr lang="en-US" noProof="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70A194E1-1044-493D-918F-B69AC62FD765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12456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04372-55C2-4676-BE1B-7AB5862BE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800" cy="367200"/>
          </a:xfrm>
        </p:spPr>
        <p:txBody>
          <a:bodyPr lIns="0" tIns="0" rIns="0" bIns="0"/>
          <a:lstStyle>
            <a:lvl1pPr>
              <a:defRPr b="1"/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191F879A-9D5C-4572-8E7C-BF63057808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31789" y="1057498"/>
            <a:ext cx="11530800" cy="486000"/>
          </a:xfrm>
        </p:spPr>
        <p:txBody>
          <a:bodyPr lIns="0" tIns="0" rIns="0" bIns="0"/>
          <a:lstStyle>
            <a:lvl1pPr>
              <a:defRPr sz="2400"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 noProof="0" dirty="0"/>
              <a:t>Click to add 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20BA48-2EC3-4080-A97C-33DE1D74B9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lIns="0" tIns="0" rIns="0" bIns="0"/>
          <a:lstStyle/>
          <a:p>
            <a:endParaRPr lang="en-US" noProof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72ED8-D8A6-4B60-9145-0B2F226FCF9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lIns="0" tIns="0" rIns="0" bIns="0"/>
          <a:lstStyle/>
          <a:p>
            <a:fld id="{94A38730-8F41-4295-B8CF-123547F4AF8F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9B7E41-ACE0-4535-9419-94A5884DC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7696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25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ag line">
            <a:extLst>
              <a:ext uri="{FF2B5EF4-FFF2-40B4-BE49-F238E27FC236}">
                <a16:creationId xmlns:a16="http://schemas.microsoft.com/office/drawing/2014/main" id="{6B3816BE-27EB-D6FA-366D-A467FA34B96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8313" y="2826823"/>
            <a:ext cx="5135380" cy="116517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4CEB8C-9FB2-7FEF-DEA7-50BB992EC21A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pic>
        <p:nvPicPr>
          <p:cNvPr id="4" name="Logo">
            <a:extLst>
              <a:ext uri="{FF2B5EF4-FFF2-40B4-BE49-F238E27FC236}">
                <a16:creationId xmlns:a16="http://schemas.microsoft.com/office/drawing/2014/main" id="{A9ADE4CC-155D-8DBE-55E3-24F0D81916F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26694" y="2826823"/>
            <a:ext cx="3138612" cy="1204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41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" fill="hold"/>
                                        <p:tgtEl>
                                          <p:spTgt spid="4"/>
                                        </p:tgtEl>
                                      </p:cBhvr>
                                      <p:by x="125000" y="12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User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Box 3">
            <a:extLst>
              <a:ext uri="{FF2B5EF4-FFF2-40B4-BE49-F238E27FC236}">
                <a16:creationId xmlns:a16="http://schemas.microsoft.com/office/drawing/2014/main" id="{19798472-DC87-414E-BC4E-CFAF99EF0E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56188" y="1336538"/>
            <a:ext cx="2772000" cy="4909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PICTURES</a:t>
            </a:r>
            <a:br>
              <a:rPr lang="en-GB" sz="900" dirty="0">
                <a:latin typeface="+mn-lt"/>
                <a:cs typeface="Arial" panose="020B0604020202020204" pitchFamily="34" charset="0"/>
              </a:rPr>
            </a:b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corporate picture from Templafy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Click the blue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Templafy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 to view T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emplafy pane on right side of the screen, if it 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is not already there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Select picture placeholder by clicking on the frame (at the edge)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3.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Images </a:t>
            </a:r>
            <a:r>
              <a:rPr lang="en-US" altLang="da-DK" sz="900" b="0" i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in the Templafy pane</a:t>
            </a:r>
            <a:br>
              <a:rPr lang="en-GB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picture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slides with pictureplaceholder, click on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 icon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browse for picture</a:t>
            </a:r>
            <a:endParaRPr lang="en-US"/>
          </a:p>
          <a:p>
            <a:pPr eaLnBrk="1" hangingPunct="1">
              <a:spcBef>
                <a:spcPts val="1200"/>
              </a:spcBef>
              <a:spcAft>
                <a:spcPts val="600"/>
              </a:spcAft>
              <a:defRPr/>
            </a:pP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 picture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Crop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change size or focus of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picture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want to scale the picture, hold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 down while dragging the corners of the picture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If you delete the picture and insert a new one, the picture may lie in front of the text or graphic. If this happens, select the picture,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right-click and choose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Send to Back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GUIDES</a:t>
            </a:r>
            <a:endParaRPr lang="en-US" sz="16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View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and set tick mark next to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Guides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Alt + F9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for quick view of guides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Mac: </a:t>
            </a:r>
            <a:r>
              <a:rPr lang="en-US" sz="900" b="0" i="0" dirty="0">
                <a:solidFill>
                  <a:srgbClr val="333333"/>
                </a:solidFill>
                <a:effectLst/>
                <a:latin typeface="Arial"/>
              </a:rPr>
              <a:t>⌘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+ option + ctrl + G</a:t>
            </a:r>
            <a:endParaRPr lang="en-US"/>
          </a:p>
        </p:txBody>
      </p:sp>
      <p:pic>
        <p:nvPicPr>
          <p:cNvPr id="27" name="Billede 26">
            <a:extLst>
              <a:ext uri="{FF2B5EF4-FFF2-40B4-BE49-F238E27FC236}">
                <a16:creationId xmlns:a16="http://schemas.microsoft.com/office/drawing/2014/main" id="{3A5D5234-21E3-4579-AE5E-A650C0CF9F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65739" y="1784704"/>
            <a:ext cx="305786" cy="365851"/>
          </a:xfrm>
          <a:prstGeom prst="rect">
            <a:avLst/>
          </a:prstGeom>
        </p:spPr>
      </p:pic>
      <p:pic>
        <p:nvPicPr>
          <p:cNvPr id="57" name="Picture 19">
            <a:extLst>
              <a:ext uri="{FF2B5EF4-FFF2-40B4-BE49-F238E27FC236}">
                <a16:creationId xmlns:a16="http://schemas.microsoft.com/office/drawing/2014/main" id="{E210FBD4-B8B9-4AFA-9670-2FEBAA1CF3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065739" y="3869641"/>
            <a:ext cx="313788" cy="543900"/>
          </a:xfrm>
          <a:prstGeom prst="rect">
            <a:avLst/>
          </a:prstGeom>
        </p:spPr>
      </p:pic>
      <p:sp>
        <p:nvSpPr>
          <p:cNvPr id="61" name="Text Box 4">
            <a:extLst>
              <a:ext uri="{FF2B5EF4-FFF2-40B4-BE49-F238E27FC236}">
                <a16:creationId xmlns:a16="http://schemas.microsoft.com/office/drawing/2014/main" id="{DD6A81B7-1FEE-46CF-A623-23E99CFEAFB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172496" y="1336538"/>
            <a:ext cx="2772000" cy="5192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HEADER &amp; FOOTER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Do this at the very end to apply the changes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 all slides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Header &amp; Footer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(write the desired text, click date or Slide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number from or to)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 to All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Apply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if only used on one slide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16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COPY/PASTE CONTENT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When copying old content to your new presentation,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 options are available: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Best practice: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Create a slide in your new presentation and copy </a:t>
            </a:r>
            <a:r>
              <a:rPr lang="en-US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piece of content at a time (e.g. copy all text from </a:t>
            </a:r>
            <a:r>
              <a:rPr lang="en-US" altLang="da-DK" sz="900" b="0" i="0" u="sng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one</a:t>
            </a:r>
            <a:r>
              <a:rPr lang="en-US" altLang="da-DK" sz="900" b="0" i="0" u="none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textbox)</a:t>
            </a:r>
            <a:endParaRPr lang="en-US" altLang="da-DK" sz="900" b="1" i="0" u="sng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Or copy an entire slide into your new presentation and then choose a fitting layout. Remember to delete the old, wrong layouts (go to View &gt; Slidemaster and delete them)</a:t>
            </a:r>
            <a:endParaRPr lang="en-US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SLIDES &amp; SLIDE ELEMENTS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Insert predefined slides and elements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using the Templafy pane. Choose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Slides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Slide elements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from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buttons in the Templafy pane on the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right side of the screen</a:t>
            </a:r>
            <a:endParaRPr lang="en-US" altLang="da-DK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</p:txBody>
      </p:sp>
      <p:sp>
        <p:nvSpPr>
          <p:cNvPr id="65" name="Fast overskrift">
            <a:extLst>
              <a:ext uri="{FF2B5EF4-FFF2-40B4-BE49-F238E27FC236}">
                <a16:creationId xmlns:a16="http://schemas.microsoft.com/office/drawing/2014/main" id="{09C05D50-8477-4113-8B72-9C373B0FF9F9}"/>
              </a:ext>
            </a:extLst>
          </p:cNvPr>
          <p:cNvSpPr txBox="1"/>
          <p:nvPr userDrawn="1"/>
        </p:nvSpPr>
        <p:spPr>
          <a:xfrm>
            <a:off x="331788" y="291401"/>
            <a:ext cx="11317285" cy="65017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3200" b="0" noProof="1">
                <a:solidFill>
                  <a:schemeClr val="tx1"/>
                </a:solidFill>
                <a:latin typeface="+mj-lt"/>
                <a:cs typeface="Arial" panose="020B0604020202020204" pitchFamily="34" charset="0"/>
              </a:rPr>
              <a:t>TIPS &amp; TRICKS - YOUR USER GUIDE</a:t>
            </a:r>
            <a:endParaRPr lang="en-US"/>
          </a:p>
        </p:txBody>
      </p:sp>
      <p:pic>
        <p:nvPicPr>
          <p:cNvPr id="19" name="Picture 12">
            <a:extLst>
              <a:ext uri="{FF2B5EF4-FFF2-40B4-BE49-F238E27FC236}">
                <a16:creationId xmlns:a16="http://schemas.microsoft.com/office/drawing/2014/main" id="{D59A1415-DF88-48C2-BFBD-2900D34A9A2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944496" y="1959171"/>
            <a:ext cx="378293" cy="543366"/>
          </a:xfrm>
          <a:prstGeom prst="rect">
            <a:avLst/>
          </a:prstGeom>
        </p:spPr>
      </p:pic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56AA1691-6753-45B8-AB77-1105989467F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818B4985-F782-412B-98D5-683B123484E3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21" name="Footer Placeholder 8" hidden="1">
            <a:extLst>
              <a:ext uri="{FF2B5EF4-FFF2-40B4-BE49-F238E27FC236}">
                <a16:creationId xmlns:a16="http://schemas.microsoft.com/office/drawing/2014/main" id="{2F8C9320-E8BF-471F-8DD3-1BC47902191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10" hidden="1">
            <a:extLst>
              <a:ext uri="{FF2B5EF4-FFF2-40B4-BE49-F238E27FC236}">
                <a16:creationId xmlns:a16="http://schemas.microsoft.com/office/drawing/2014/main" id="{B01A309B-80AB-481C-AE3F-3C56C2C92EE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‹Nr.›</a:t>
            </a:fld>
            <a:endParaRPr lang="en-US" dirty="0"/>
          </a:p>
        </p:txBody>
      </p:sp>
      <p:pic>
        <p:nvPicPr>
          <p:cNvPr id="9" name="Picture 33">
            <a:extLst>
              <a:ext uri="{FF2B5EF4-FFF2-40B4-BE49-F238E27FC236}">
                <a16:creationId xmlns:a16="http://schemas.microsoft.com/office/drawing/2014/main" id="{B03E872F-21DD-423D-B6DE-4945F155FB8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l="3901" t="45142" r="62601" b="9046"/>
          <a:stretch/>
        </p:blipFill>
        <p:spPr>
          <a:xfrm>
            <a:off x="7065739" y="3152530"/>
            <a:ext cx="341204" cy="321707"/>
          </a:xfrm>
          <a:prstGeom prst="rect">
            <a:avLst/>
          </a:prstGeom>
        </p:spPr>
      </p:pic>
      <p:sp>
        <p:nvSpPr>
          <p:cNvPr id="24" name="Text Box 2">
            <a:extLst>
              <a:ext uri="{FF2B5EF4-FFF2-40B4-BE49-F238E27FC236}">
                <a16:creationId xmlns:a16="http://schemas.microsoft.com/office/drawing/2014/main" id="{8B1B4749-2B7E-4474-A2D3-2B2892ADCA2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31788" y="1336538"/>
            <a:ext cx="2772000" cy="4649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144000" bIns="0" anchor="t" anchorCtr="0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latin typeface="+mn-lt"/>
                <a:cs typeface="Arial" panose="020B0604020202020204" pitchFamily="34" charset="0"/>
              </a:rPr>
              <a:t>TEXT STYLES</a:t>
            </a:r>
            <a:endParaRPr lang="en-US" altLang="da-DK" sz="16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TAB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-key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jump through levels. Click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ENTER 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and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</a:t>
            </a: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to switch from one level to the next level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go back in levels use </a:t>
            </a:r>
            <a:r>
              <a:rPr lang="en-US" altLang="da-DK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SHIFT-TAB</a:t>
            </a:r>
            <a:endParaRPr lang="en-US" sz="900" b="1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Alternatively, </a:t>
            </a: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Increase</a:t>
            </a: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and </a:t>
            </a:r>
            <a:r>
              <a:rPr lang="en-US" sz="900" b="1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Decrease </a:t>
            </a:r>
            <a:r>
              <a:rPr lang="en-US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list level can be used</a:t>
            </a:r>
            <a:br>
              <a:rPr lang="en-GB" sz="900" baseline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endParaRPr lang="en-US" sz="900" baseline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HINT: </a:t>
            </a: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Use bullet button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Delete bullet for regular text.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bullet button to reaply the correct bullet again</a:t>
            </a:r>
            <a:endParaRPr lang="en-US"/>
          </a:p>
          <a:p>
            <a:pPr eaLnBrk="1" hangingPunct="1">
              <a:spcAft>
                <a:spcPts val="600"/>
              </a:spcAft>
              <a:defRPr/>
            </a:pP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sz="1600" dirty="0">
                <a:latin typeface="+mn-lt"/>
                <a:cs typeface="Arial" panose="020B0604020202020204" pitchFamily="34" charset="0"/>
              </a:rPr>
              <a:t>SLIDES &amp; LAYOUTS</a:t>
            </a: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on the menu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New Slide 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in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 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to insert a new slide</a:t>
            </a: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br>
              <a:rPr lang="en-GB" altLang="da-DK" sz="900" b="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Change layout</a:t>
            </a:r>
            <a:endParaRPr lang="en-US" altLang="da-DK" sz="900" b="0" noProof="1">
              <a:solidFill>
                <a:schemeClr val="tx1"/>
              </a:solidFill>
              <a:latin typeface="+mn-lt"/>
              <a:cs typeface="Arial" panose="020B0604020202020204" pitchFamily="34" charset="0"/>
            </a:endParaRPr>
          </a:p>
          <a:p>
            <a:pPr marL="0" indent="0">
              <a:spcAft>
                <a:spcPts val="600"/>
              </a:spcAft>
              <a:buFont typeface="+mj-lt"/>
              <a:buNone/>
            </a:pP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Click on the arrow next to </a:t>
            </a:r>
            <a:r>
              <a:rPr lang="en-US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Layout</a:t>
            </a:r>
            <a:br>
              <a:rPr lang="en-GB" sz="900" b="1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r>
              <a:rPr lang="en-US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  <a:t>to view a dropdown menu of possible slide layouts</a:t>
            </a:r>
            <a:br>
              <a:rPr lang="en-GB" sz="900" dirty="0">
                <a:solidFill>
                  <a:srgbClr val="000000"/>
                </a:solidFill>
                <a:latin typeface="+mn-lt"/>
                <a:ea typeface="Arial" panose="020B0604020202020204" pitchFamily="34" charset="0"/>
              </a:rPr>
            </a:br>
            <a:endParaRPr lang="en-US" sz="900" dirty="0">
              <a:solidFill>
                <a:srgbClr val="000000"/>
              </a:solidFill>
              <a:latin typeface="+mn-lt"/>
              <a:ea typeface="Arial" panose="020B0604020202020204" pitchFamily="34" charset="0"/>
            </a:endParaRPr>
          </a:p>
          <a:p>
            <a:pPr eaLnBrk="1" hangingPunct="1">
              <a:spcAft>
                <a:spcPts val="600"/>
              </a:spcAft>
              <a:defRPr/>
            </a:pPr>
            <a:r>
              <a:rPr lang="en-US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 slide</a:t>
            </a:r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1. 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Home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tab</a:t>
            </a:r>
            <a:endParaRPr lang="en-US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+mj-lt"/>
              <a:buNone/>
              <a:tabLst/>
              <a:defRPr/>
            </a:pP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2. 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Click the </a:t>
            </a:r>
            <a:r>
              <a:rPr lang="en-US" altLang="da-DK" sz="900" b="1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Reset</a:t>
            </a: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 menu to reset position, size and formatting of the slide placeholders to </a:t>
            </a:r>
            <a:br>
              <a:rPr lang="en-GB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</a:br>
            <a:r>
              <a:rPr lang="en-US" altLang="da-DK" sz="900" noProof="1">
                <a:solidFill>
                  <a:schemeClr val="tx1"/>
                </a:solidFill>
                <a:latin typeface="+mn-lt"/>
                <a:cs typeface="Arial" panose="020B0604020202020204" pitchFamily="34" charset="0"/>
              </a:rPr>
              <a:t>their default settings</a:t>
            </a:r>
            <a:endParaRPr lang="en-US" sz="900" dirty="0">
              <a:latin typeface="+mn-lt"/>
              <a:ea typeface="Arial" panose="020B0604020202020204" pitchFamily="34" charset="0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B8CEB7-8718-40FB-BCC9-2AC96094B83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055654" y="4701914"/>
            <a:ext cx="475428" cy="176762"/>
          </a:xfrm>
          <a:prstGeom prst="rect">
            <a:avLst/>
          </a:prstGeom>
        </p:spPr>
      </p:pic>
      <p:pic>
        <p:nvPicPr>
          <p:cNvPr id="29" name="Picture 16">
            <a:extLst>
              <a:ext uri="{FF2B5EF4-FFF2-40B4-BE49-F238E27FC236}">
                <a16:creationId xmlns:a16="http://schemas.microsoft.com/office/drawing/2014/main" id="{1543AAD2-58D2-4DCE-A080-AFA6A459F608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055654" y="3847595"/>
            <a:ext cx="328881" cy="505501"/>
          </a:xfrm>
          <a:prstGeom prst="rect">
            <a:avLst/>
          </a:prstGeom>
        </p:spPr>
      </p:pic>
      <p:pic>
        <p:nvPicPr>
          <p:cNvPr id="30" name="Picture 20">
            <a:extLst>
              <a:ext uri="{FF2B5EF4-FFF2-40B4-BE49-F238E27FC236}">
                <a16:creationId xmlns:a16="http://schemas.microsoft.com/office/drawing/2014/main" id="{F410AF64-93DE-4C35-8AC4-D2AFA638F572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3058352" y="5601211"/>
            <a:ext cx="538465" cy="17284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AAFDC93-9DCC-4CE4-B8D7-6137FEEF048E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3055654" y="2342337"/>
            <a:ext cx="457143" cy="2571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92A5FDF-69DC-4DD2-BFF8-3478E75DBB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/>
          <a:srcRect l="50000" t="50000" b="4554"/>
          <a:stretch/>
        </p:blipFill>
        <p:spPr>
          <a:xfrm>
            <a:off x="7065739" y="2537285"/>
            <a:ext cx="437508" cy="36585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428E528-3C21-43A5-9A1F-5FC8A3BB1E92}"/>
              </a:ext>
            </a:extLst>
          </p:cNvPr>
          <p:cNvGrpSpPr/>
          <p:nvPr userDrawn="1"/>
        </p:nvGrpSpPr>
        <p:grpSpPr>
          <a:xfrm>
            <a:off x="10285258" y="5867321"/>
            <a:ext cx="991746" cy="384654"/>
            <a:chOff x="10992821" y="4404000"/>
            <a:chExt cx="1588357" cy="61605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44E7E5B-C2F8-47A1-8626-A6E32640159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1" t="29690" r="1315"/>
            <a:stretch/>
          </p:blipFill>
          <p:spPr>
            <a:xfrm>
              <a:off x="10992821" y="4404000"/>
              <a:ext cx="1588357" cy="616052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5065702C-2099-41C8-904A-A3616CD11CA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11"/>
            <a:srcRect l="21641" t="72894" r="72046" b="1834"/>
            <a:stretch/>
          </p:blipFill>
          <p:spPr>
            <a:xfrm>
              <a:off x="12479578" y="4785230"/>
              <a:ext cx="101600" cy="221441"/>
            </a:xfrm>
            <a:prstGeom prst="rect">
              <a:avLst/>
            </a:prstGeom>
          </p:spPr>
        </p:pic>
      </p:grpSp>
      <p:pic>
        <p:nvPicPr>
          <p:cNvPr id="34" name="Picture 2">
            <a:extLst>
              <a:ext uri="{FF2B5EF4-FFF2-40B4-BE49-F238E27FC236}">
                <a16:creationId xmlns:a16="http://schemas.microsoft.com/office/drawing/2014/main" id="{23C2B142-78D9-4D1A-A62B-85445D78273E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3055654" y="3052205"/>
            <a:ext cx="257143" cy="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1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14="http://schemas.microsoft.com/office/drawing/2010/main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&gt;Do not use layouts after this &gt;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124504-36FD-4753-851D-5B7D02D4A2D1}"/>
              </a:ext>
            </a:extLst>
          </p:cNvPr>
          <p:cNvSpPr/>
          <p:nvPr userDrawn="1"/>
        </p:nvSpPr>
        <p:spPr bwMode="ltGray"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6350" cap="rnd">
            <a:noFill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600"/>
              </a:spcBef>
              <a:buClr>
                <a:srgbClr val="003755"/>
              </a:buClr>
            </a:pPr>
            <a:endParaRPr lang="en-US" sz="1400" dirty="0" err="1">
              <a:solidFill>
                <a:schemeClr val="tx1"/>
              </a:solidFill>
            </a:endParaRPr>
          </a:p>
        </p:txBody>
      </p:sp>
      <p:sp>
        <p:nvSpPr>
          <p:cNvPr id="5" name="Do not use"/>
          <p:cNvSpPr txBox="1"/>
          <p:nvPr userDrawn="1"/>
        </p:nvSpPr>
        <p:spPr>
          <a:xfrm>
            <a:off x="430213" y="656823"/>
            <a:ext cx="11356977" cy="28931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4400" b="0" noProof="0" dirty="0">
                <a:solidFill>
                  <a:schemeClr val="bg1"/>
                </a:solidFill>
              </a:rPr>
              <a:t>If you see any </a:t>
            </a:r>
            <a:r>
              <a:rPr lang="en-US" sz="4400" b="1" i="0" noProof="0" dirty="0">
                <a:solidFill>
                  <a:schemeClr val="bg1"/>
                </a:solidFill>
              </a:rPr>
              <a:t>layouts after this </a:t>
            </a:r>
            <a:r>
              <a:rPr lang="en-US" sz="4400" b="0" i="0" noProof="0" dirty="0">
                <a:solidFill>
                  <a:schemeClr val="bg1"/>
                </a:solidFill>
              </a:rPr>
              <a:t>one</a:t>
            </a:r>
            <a:r>
              <a:rPr lang="en-US" sz="4400" b="1" i="1" noProof="0" dirty="0">
                <a:solidFill>
                  <a:schemeClr val="bg1"/>
                </a:solidFill>
              </a:rPr>
              <a:t>,</a:t>
            </a:r>
            <a:br>
              <a:rPr lang="en-GB" sz="4400" b="0" i="0" noProof="0" dirty="0">
                <a:solidFill>
                  <a:schemeClr val="bg1"/>
                </a:solidFill>
              </a:rPr>
            </a:br>
            <a:r>
              <a:rPr lang="en-US" sz="4400" b="0" noProof="0" dirty="0">
                <a:solidFill>
                  <a:schemeClr val="bg1"/>
                </a:solidFill>
              </a:rPr>
              <a:t>do not use them. These layouts </a:t>
            </a:r>
            <a:r>
              <a:rPr lang="en-US" sz="4400" b="1" i="0" u="none" noProof="0" dirty="0">
                <a:solidFill>
                  <a:schemeClr val="bg1"/>
                </a:solidFill>
              </a:rPr>
              <a:t>are not </a:t>
            </a:r>
            <a:r>
              <a:rPr lang="en-US" sz="4400" b="0" noProof="0" dirty="0">
                <a:solidFill>
                  <a:schemeClr val="bg1"/>
                </a:solidFill>
              </a:rPr>
              <a:t>part of our corporate template.</a:t>
            </a:r>
            <a:br>
              <a:rPr lang="en-GB" sz="2800" b="0" noProof="0" dirty="0">
                <a:solidFill>
                  <a:schemeClr val="bg1"/>
                </a:solidFill>
              </a:rPr>
            </a:br>
            <a:br>
              <a:rPr lang="en-GB" sz="2800" b="0" noProof="0" dirty="0">
                <a:solidFill>
                  <a:schemeClr val="bg1"/>
                </a:solidFill>
              </a:rPr>
            </a:br>
            <a:endParaRPr lang="en-US" sz="2800" b="0" noProof="0" dirty="0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BEB5E5A-DA85-4D5B-80B9-F94482F55D76}"/>
              </a:ext>
            </a:extLst>
          </p:cNvPr>
          <p:cNvGrpSpPr/>
          <p:nvPr userDrawn="1"/>
        </p:nvGrpSpPr>
        <p:grpSpPr bwMode="black">
          <a:xfrm rot="8100000">
            <a:off x="10404874" y="3325226"/>
            <a:ext cx="1036788" cy="1036788"/>
            <a:chOff x="6096000" y="4963130"/>
            <a:chExt cx="1456719" cy="1456719"/>
          </a:xfrm>
          <a:solidFill>
            <a:schemeClr val="bg1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823227E-A862-4A7F-BC20-0D107430AB2C}"/>
                </a:ext>
              </a:extLst>
            </p:cNvPr>
            <p:cNvSpPr/>
            <p:nvPr userDrawn="1"/>
          </p:nvSpPr>
          <p:spPr bwMode="black">
            <a:xfrm rot="5400000">
              <a:off x="5534135" y="5524995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8501AE6-6504-4184-9443-E89AFACF769D}"/>
                </a:ext>
              </a:extLst>
            </p:cNvPr>
            <p:cNvSpPr/>
            <p:nvPr userDrawn="1"/>
          </p:nvSpPr>
          <p:spPr bwMode="black">
            <a:xfrm rot="10800000">
              <a:off x="6096000" y="4963130"/>
              <a:ext cx="1456719" cy="332990"/>
            </a:xfrm>
            <a:prstGeom prst="rect">
              <a:avLst/>
            </a:prstGeom>
            <a:grpFill/>
            <a:ln w="6350" cap="rnd">
              <a:noFill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600"/>
                </a:spcBef>
                <a:buClr>
                  <a:srgbClr val="003755"/>
                </a:buClr>
              </a:pPr>
              <a:endParaRPr lang="en-US" sz="1400" dirty="0" err="1">
                <a:solidFill>
                  <a:schemeClr val="tx1"/>
                </a:solidFill>
              </a:endParaRP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7CEE09B-6EE1-4BF2-85A3-DE69E91BC4C6}"/>
              </a:ext>
            </a:extLst>
          </p:cNvPr>
          <p:cNvSpPr/>
          <p:nvPr userDrawn="1"/>
        </p:nvSpPr>
        <p:spPr>
          <a:xfrm>
            <a:off x="0" y="2578102"/>
            <a:ext cx="1121860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5000" b="1" i="0" noProof="0" dirty="0">
                <a:solidFill>
                  <a:schemeClr val="bg1"/>
                </a:solidFill>
              </a:rPr>
              <a:t>Do not use </a:t>
            </a:r>
            <a:endParaRPr lang="en-US" sz="15000" b="1" i="0" dirty="0"/>
          </a:p>
        </p:txBody>
      </p:sp>
      <p:sp>
        <p:nvSpPr>
          <p:cNvPr id="16" name="Do not use">
            <a:extLst>
              <a:ext uri="{FF2B5EF4-FFF2-40B4-BE49-F238E27FC236}">
                <a16:creationId xmlns:a16="http://schemas.microsoft.com/office/drawing/2014/main" id="{A8FA78FA-4D94-4717-B7C6-6F86378D6B01}"/>
              </a:ext>
            </a:extLst>
          </p:cNvPr>
          <p:cNvSpPr txBox="1"/>
          <p:nvPr userDrawn="1"/>
        </p:nvSpPr>
        <p:spPr>
          <a:xfrm>
            <a:off x="430214" y="5186455"/>
            <a:ext cx="11356974" cy="9694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Due to PowerPoint’s standard Copy/Paste functionality extra undesirable layouts can appear.</a:t>
            </a:r>
            <a:endParaRPr lang="en-US"/>
          </a:p>
          <a:p>
            <a:pPr marL="0" marR="0" indent="0" algn="ctr" fontAlgn="auto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3755"/>
              </a:buClr>
              <a:buSzTx/>
              <a:buFontTx/>
              <a:buNone/>
              <a:tabLst/>
            </a:pPr>
            <a:r>
              <a:rPr lang="en-US" sz="2000" b="0" noProof="0" dirty="0">
                <a:solidFill>
                  <a:schemeClr val="bg1"/>
                </a:solidFill>
              </a:rPr>
              <a:t>Also notice: Layouts after this might contain potential confidential information.</a:t>
            </a:r>
            <a:br>
              <a:rPr lang="en-GB" sz="1800" b="0" noProof="0" dirty="0">
                <a:solidFill>
                  <a:schemeClr val="bg1"/>
                </a:solidFill>
              </a:rPr>
            </a:br>
            <a:endParaRPr lang="en-US" sz="1800" b="0" noProof="0" dirty="0">
              <a:solidFill>
                <a:schemeClr val="bg1"/>
              </a:solidFill>
            </a:endParaRPr>
          </a:p>
        </p:txBody>
      </p:sp>
      <p:sp>
        <p:nvSpPr>
          <p:cNvPr id="13" name="Date Placeholder 6" hidden="1">
            <a:extLst>
              <a:ext uri="{FF2B5EF4-FFF2-40B4-BE49-F238E27FC236}">
                <a16:creationId xmlns:a16="http://schemas.microsoft.com/office/drawing/2014/main" id="{706505A8-87EA-4BA0-B698-35156BC765D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5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DE3FB73-D64F-4CD2-B936-34C12883B35A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14" name="Footer Placeholder 8" hidden="1">
            <a:extLst>
              <a:ext uri="{FF2B5EF4-FFF2-40B4-BE49-F238E27FC236}">
                <a16:creationId xmlns:a16="http://schemas.microsoft.com/office/drawing/2014/main" id="{AB150C2C-2030-498B-8262-6BD5BCCBB34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6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10" hidden="1">
            <a:extLst>
              <a:ext uri="{FF2B5EF4-FFF2-40B4-BE49-F238E27FC236}">
                <a16:creationId xmlns:a16="http://schemas.microsoft.com/office/drawing/2014/main" id="{E81B246F-92C7-4EF8-ACD0-05F73C7095B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17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 sz="100">
                <a:noFill/>
              </a:defRPr>
            </a:lvl1pPr>
          </a:lstStyle>
          <a:p>
            <a:fld id="{23AA811B-2EBD-4900-905E-5BE206449611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166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 (re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15748-13E4-20FD-3345-5405C2E22ED3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F6C1-C8EB-4219-8E37-B9B0DE88DCE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CFFDC79-EB9C-37F8-07B1-E20F8A2E8E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C416C70-6006-1056-F3D9-948F7438B7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43851" y="683261"/>
            <a:ext cx="3226080" cy="1942982"/>
          </a:xfrm>
        </p:spPr>
        <p:txBody>
          <a:bodyPr/>
          <a:lstStyle>
            <a:lvl1pPr algn="r">
              <a:defRPr sz="1380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9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A (dark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515748-13E4-20FD-3345-5405C2E22ED3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ADAAE6-C7C8-41CD-B37C-3EE1E898710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5375" y="3827463"/>
            <a:ext cx="6851650" cy="1475150"/>
          </a:xfrm>
        </p:spPr>
        <p:txBody>
          <a:bodyPr lIns="0" tIns="0" rIns="0" bIns="0" anchor="b"/>
          <a:lstStyle>
            <a:lvl1pPr>
              <a:defRPr sz="4800" b="0" cap="all" baseline="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r>
              <a:rPr lang="en-US" noProof="0" dirty="0"/>
              <a:t>Chapter slide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0431F8-764B-C17E-CC65-C19E18902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60F6C1-C8EB-4219-8E37-B9B0DE88DCE0}" type="datetime4">
              <a:rPr lang="en-US" noProof="0" smtClean="0"/>
              <a:t>September 7, 2025</a:t>
            </a:fld>
            <a:endParaRPr lang="en-US" noProof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29D0-EB40-587B-58A6-53D763076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noProof="0"/>
              <a:t>Slide </a:t>
            </a:r>
            <a:fld id="{619F89D8-7AE3-494A-97F3-03D680869632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D97F4-D5E2-FCE0-A203-89814C3C181F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>
          <a:xfrm>
            <a:off x="0" y="6858000"/>
            <a:ext cx="0" cy="0"/>
          </a:xfrm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en-US" noProof="0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8CFFDC79-EB9C-37F8-07B1-E20F8A2E8ED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5375" y="5349654"/>
            <a:ext cx="6851650" cy="507000"/>
          </a:xfrm>
        </p:spPr>
        <p:txBody>
          <a:bodyPr/>
          <a:lstStyle>
            <a:lvl1pPr>
              <a:defRPr sz="3000">
                <a:solidFill>
                  <a:schemeClr val="bg1"/>
                </a:solidFill>
                <a:latin typeface="ABBvoice Light" panose="020D0403020503020204" pitchFamily="34" charset="0"/>
                <a:ea typeface="ABBvoice Light" panose="020D0403020503020204" pitchFamily="34" charset="0"/>
                <a:cs typeface="ABBvoice Light" panose="020D0403020503020204" pitchFamily="34" charset="0"/>
              </a:defRPr>
            </a:lvl1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9" name="Text Placeholder 13">
            <a:extLst>
              <a:ext uri="{FF2B5EF4-FFF2-40B4-BE49-F238E27FC236}">
                <a16:creationId xmlns:a16="http://schemas.microsoft.com/office/drawing/2014/main" id="{9C416C70-6006-1056-F3D9-948F7438B73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943851" y="683261"/>
            <a:ext cx="3226080" cy="1942982"/>
          </a:xfrm>
        </p:spPr>
        <p:txBody>
          <a:bodyPr/>
          <a:lstStyle>
            <a:lvl1pPr algn="r">
              <a:defRPr sz="13800">
                <a:solidFill>
                  <a:schemeClr val="bg1"/>
                </a:solidFill>
                <a:latin typeface="ABBvoice Display SemiBold" panose="020D0704020603060204" pitchFamily="34" charset="0"/>
              </a:defRPr>
            </a:lvl1pPr>
          </a:lstStyle>
          <a:p>
            <a:pPr lvl="0"/>
            <a:r>
              <a:rPr lang="en-US" dirty="0"/>
              <a:t>01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4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31200" y="691200"/>
            <a:ext cx="11530600" cy="3636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Title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331200" y="6343200"/>
            <a:ext cx="9789113" cy="158400"/>
          </a:xfrm>
          <a:prstGeom prst="rect">
            <a:avLst/>
          </a:prstGeom>
          <a:noFill/>
        </p:spPr>
        <p:txBody>
          <a:bodyPr vert="horz" lIns="0" tIns="0" rIns="0" bIns="0" rtlCol="0" anchor="b" anchorCtr="0">
            <a:noAutofit/>
          </a:bodyPr>
          <a:lstStyle>
            <a:lvl1pPr algn="l" rtl="0">
              <a:defRPr sz="800">
                <a:solidFill>
                  <a:schemeClr val="tx1"/>
                </a:solidFill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0" y="6858000"/>
            <a:ext cx="0" cy="0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defRPr sz="100" b="0" i="0" u="none" strike="noStrike">
                <a:solidFill>
                  <a:srgbClr val="000000">
                    <a:alpha val="0"/>
                  </a:srgbClr>
                </a:solidFill>
                <a:latin typeface="ABBvoice" panose="020B0604020202020204"/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fld id="{4A806A40-8146-4C46-A669-604AE817EB45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31200" y="1929600"/>
            <a:ext cx="11530600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/>
          </a:p>
          <a:p>
            <a:pPr lvl="1"/>
            <a:r>
              <a:rPr lang="en-US" dirty="0"/>
              <a:t>Second level</a:t>
            </a:r>
            <a:endParaRPr lang="en-US"/>
          </a:p>
          <a:p>
            <a:pPr lvl="2"/>
            <a:r>
              <a:rPr lang="en-US" dirty="0"/>
              <a:t>Third level</a:t>
            </a:r>
            <a:endParaRPr lang="en-US"/>
          </a:p>
          <a:p>
            <a:pPr lvl="3"/>
            <a:r>
              <a:rPr lang="en-US" dirty="0"/>
              <a:t>Fourth level</a:t>
            </a:r>
            <a:endParaRPr lang="en-US"/>
          </a:p>
          <a:p>
            <a:pPr lvl="4"/>
            <a:r>
              <a:rPr lang="en-US" dirty="0"/>
              <a:t>Fifth level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0" y="6858000"/>
            <a:ext cx="0" cy="0"/>
          </a:xfrm>
          <a:prstGeom prst="rect">
            <a:avLst/>
          </a:prstGeom>
          <a:effectLst/>
        </p:spPr>
        <p:txBody>
          <a:bodyPr vert="horz" wrap="square" lIns="0" tIns="0" rIns="0" bIns="0" rtlCol="0" anchor="ctr">
            <a:noAutofit/>
          </a:bodyPr>
          <a:lstStyle>
            <a:lvl1pPr algn="l">
              <a:defRPr sz="100" b="0" i="0" u="none" strike="noStrike">
                <a:noFill/>
                <a:latin typeface="ABBvoice" panose="020B0604020202020204"/>
              </a:defRPr>
            </a:lvl1pPr>
            <a:lvl2pPr marL="0" indent="0">
              <a:defRPr sz="1000">
                <a:solidFill>
                  <a:schemeClr val="accent3"/>
                </a:solidFill>
              </a:defRPr>
            </a:lvl2pPr>
            <a:lvl3pPr marL="0" indent="0">
              <a:defRPr sz="1000">
                <a:solidFill>
                  <a:schemeClr val="accent3"/>
                </a:solidFill>
              </a:defRPr>
            </a:lvl3pPr>
            <a:lvl4pPr marL="0" indent="0">
              <a:defRPr sz="1000">
                <a:solidFill>
                  <a:schemeClr val="accent3"/>
                </a:solidFill>
              </a:defRPr>
            </a:lvl4pPr>
            <a:lvl5pPr marL="0" indent="0">
              <a:defRPr sz="1000">
                <a:solidFill>
                  <a:schemeClr val="accent3"/>
                </a:solidFill>
              </a:defRPr>
            </a:lvl5pPr>
            <a:lvl6pPr marL="0" indent="0">
              <a:defRPr sz="1000">
                <a:solidFill>
                  <a:schemeClr val="accent3"/>
                </a:solidFill>
              </a:defRPr>
            </a:lvl6pPr>
            <a:lvl7pPr marL="0" indent="0">
              <a:defRPr sz="1000">
                <a:solidFill>
                  <a:schemeClr val="accent3"/>
                </a:solidFill>
              </a:defRPr>
            </a:lvl7pPr>
            <a:lvl8pPr marL="0" indent="0">
              <a:defRPr sz="1000">
                <a:solidFill>
                  <a:schemeClr val="accent3"/>
                </a:solidFill>
              </a:defRPr>
            </a:lvl8pPr>
            <a:lvl9pPr marL="0" indent="0">
              <a:defRPr sz="1000">
                <a:solidFill>
                  <a:schemeClr val="accent3"/>
                </a:solidFill>
              </a:defRPr>
            </a:lvl9pPr>
          </a:lstStyle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C363F49-3D71-4D36-B18A-FB2AEFD673FB}"/>
              </a:ext>
            </a:extLst>
          </p:cNvPr>
          <p:cNvSpPr txBox="1">
            <a:spLocks/>
          </p:cNvSpPr>
          <p:nvPr userDrawn="1"/>
        </p:nvSpPr>
        <p:spPr>
          <a:xfrm>
            <a:off x="331200" y="514800"/>
            <a:ext cx="308080" cy="32400"/>
          </a:xfrm>
          <a:prstGeom prst="rect">
            <a:avLst/>
          </a:prstGeom>
        </p:spPr>
        <p:txBody>
          <a:bodyPr lIns="0" tIns="0" rIns="0" bIns="403200"/>
          <a:lstStyle>
            <a:lvl1pPr marL="0" indent="0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None/>
              <a:defRPr sz="2400" b="1" kern="1200">
                <a:solidFill>
                  <a:srgbClr val="FF0000"/>
                </a:solidFill>
                <a:latin typeface="+mn-lt"/>
                <a:ea typeface="+mn-ea"/>
                <a:cs typeface="+mn-cs"/>
              </a:defRPr>
            </a:lvl1pPr>
            <a:lvl2pPr marL="180018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36" indent="-180018" algn="l" defTabSz="914491" rtl="0" eaLnBrk="1" latinLnBrk="0" hangingPunct="1">
              <a:spcBef>
                <a:spcPts val="600"/>
              </a:spcBef>
              <a:buFont typeface="ABBvoice" panose="020D0603020503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36" indent="-180018" algn="l" defTabSz="914491" rtl="0" eaLnBrk="1" latinLnBrk="0" hangingPunct="1">
              <a:spcBef>
                <a:spcPts val="600"/>
              </a:spcBef>
              <a:buFont typeface="ABBvoice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—</a:t>
            </a:r>
            <a:endParaRPr lang="en-US"/>
          </a:p>
        </p:txBody>
      </p:sp>
      <p:pic>
        <p:nvPicPr>
          <p:cNvPr id="11" name="LogoFooter">
            <a:extLst>
              <a:ext uri="{FF2B5EF4-FFF2-40B4-BE49-F238E27FC236}">
                <a16:creationId xmlns:a16="http://schemas.microsoft.com/office/drawing/2014/main" id="{BB08CBEA-8100-48CC-9FC4-8A66553571A5}"/>
              </a:ext>
            </a:extLst>
          </p:cNvPr>
          <p:cNvPicPr>
            <a:picLocks noChangeAspect="1"/>
          </p:cNvPicPr>
          <p:nvPr userDrawn="1"/>
        </p:nvPicPr>
        <p:blipFill>
          <a:blip r:embed="rId79">
            <a:extLst>
              <a:ext uri="{96DAC541-7B7A-43D3-8B79-37D633B846F1}">
                <asvg:svgBlip xmlns:asvg="http://schemas.microsoft.com/office/drawing/2016/SVG/main" r:embed="rId80"/>
              </a:ext>
            </a:extLst>
          </a:blip>
          <a:stretch>
            <a:fillRect/>
          </a:stretch>
        </p:blipFill>
        <p:spPr>
          <a:xfrm>
            <a:off x="11354200" y="6456066"/>
            <a:ext cx="507600" cy="192272"/>
          </a:xfrm>
          <a:prstGeom prst="rect">
            <a:avLst/>
          </a:prstGeom>
        </p:spPr>
      </p:pic>
      <p:sp>
        <p:nvSpPr>
          <p:cNvPr id="14" name="CopyrightTex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D1FCD200-65D5-439C-AECC-B22E31B69313}"/>
              </a:ext>
            </a:extLst>
          </p:cNvPr>
          <p:cNvSpPr txBox="1"/>
          <p:nvPr userDrawn="1"/>
        </p:nvSpPr>
        <p:spPr bwMode="gray">
          <a:xfrm>
            <a:off x="331200" y="6522896"/>
            <a:ext cx="15336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Date dynamic" descr="{&quot;templafy&quot;:{&quot;id&quot;:&quot;2ff4d1cf-10d5-4908-9636-79812843b106&quot;}}">
            <a:extLst>
              <a:ext uri="{FF2B5EF4-FFF2-40B4-BE49-F238E27FC236}">
                <a16:creationId xmlns:a16="http://schemas.microsoft.com/office/drawing/2014/main" id="{96E06C7F-9F82-898A-6F4F-CAF6B7DED755}"/>
              </a:ext>
            </a:extLst>
          </p:cNvPr>
          <p:cNvSpPr/>
          <p:nvPr userDrawn="1"/>
        </p:nvSpPr>
        <p:spPr bwMode="gray">
          <a:xfrm>
            <a:off x="2934000" y="6548400"/>
            <a:ext cx="1296000" cy="118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spcBef>
                <a:spcPts val="600"/>
              </a:spcBef>
            </a:pPr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" name="Slide number">
            <a:extLst>
              <a:ext uri="{FF2B5EF4-FFF2-40B4-BE49-F238E27FC236}">
                <a16:creationId xmlns:a16="http://schemas.microsoft.com/office/drawing/2014/main" id="{7C702C89-CFA4-6C8F-96AF-900A18CAC7E2}"/>
              </a:ext>
            </a:extLst>
          </p:cNvPr>
          <p:cNvSpPr/>
          <p:nvPr userDrawn="1"/>
        </p:nvSpPr>
        <p:spPr bwMode="gray">
          <a:xfrm>
            <a:off x="2181600" y="6548400"/>
            <a:ext cx="644513" cy="118800"/>
          </a:xfrm>
          <a:prstGeom prst="rect">
            <a:avLst/>
          </a:prstGeom>
          <a:noFill/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l">
              <a:spcBef>
                <a:spcPts val="600"/>
              </a:spcBef>
            </a:pPr>
            <a:r>
              <a:rPr lang="en-US" sz="800" dirty="0">
                <a:solidFill>
                  <a:schemeClr val="tx1"/>
                </a:solidFill>
              </a:rPr>
              <a:t>Slide </a:t>
            </a:r>
            <a:fld id="{6ACD6C49-4324-4266-B7DB-7E26C75ACED4}" type="slidenum">
              <a:rPr lang="en-US" sz="800" smtClean="0">
                <a:solidFill>
                  <a:schemeClr val="tx1"/>
                </a:solidFill>
              </a:rPr>
              <a:t>‹Nr.›</a:t>
            </a:fld>
            <a:endParaRPr lang="en-US" sz="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401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0" r:id="rId2"/>
    <p:sldLayoutId id="2147483696" r:id="rId3"/>
    <p:sldLayoutId id="2147483703" r:id="rId4"/>
    <p:sldLayoutId id="2147483697" r:id="rId5"/>
    <p:sldLayoutId id="2147483704" r:id="rId6"/>
    <p:sldLayoutId id="2147483651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54" r:id="rId13"/>
    <p:sldLayoutId id="2147483698" r:id="rId14"/>
    <p:sldLayoutId id="2147483655" r:id="rId15"/>
    <p:sldLayoutId id="2147483705" r:id="rId16"/>
    <p:sldLayoutId id="2147483716" r:id="rId17"/>
    <p:sldLayoutId id="2147483656" r:id="rId18"/>
    <p:sldLayoutId id="2147483706" r:id="rId19"/>
    <p:sldLayoutId id="2147483717" r:id="rId20"/>
    <p:sldLayoutId id="2147483657" r:id="rId21"/>
    <p:sldLayoutId id="2147483707" r:id="rId22"/>
    <p:sldLayoutId id="2147483718" r:id="rId23"/>
    <p:sldLayoutId id="2147483658" r:id="rId24"/>
    <p:sldLayoutId id="2147483708" r:id="rId25"/>
    <p:sldLayoutId id="2147483661" r:id="rId26"/>
    <p:sldLayoutId id="2147483662" r:id="rId27"/>
    <p:sldLayoutId id="2147483719" r:id="rId28"/>
    <p:sldLayoutId id="2147483659" r:id="rId29"/>
    <p:sldLayoutId id="2147483660" r:id="rId30"/>
    <p:sldLayoutId id="2147483663" r:id="rId31"/>
    <p:sldLayoutId id="2147483664" r:id="rId32"/>
    <p:sldLayoutId id="2147483665" r:id="rId33"/>
    <p:sldLayoutId id="2147483666" r:id="rId34"/>
    <p:sldLayoutId id="2147483668" r:id="rId35"/>
    <p:sldLayoutId id="2147483670" r:id="rId36"/>
    <p:sldLayoutId id="2147483671" r:id="rId37"/>
    <p:sldLayoutId id="2147483669" r:id="rId38"/>
    <p:sldLayoutId id="2147483731" r:id="rId39"/>
    <p:sldLayoutId id="2147483732" r:id="rId40"/>
    <p:sldLayoutId id="2147483672" r:id="rId41"/>
    <p:sldLayoutId id="2147483673" r:id="rId42"/>
    <p:sldLayoutId id="2147483694" r:id="rId43"/>
    <p:sldLayoutId id="2147483674" r:id="rId44"/>
    <p:sldLayoutId id="2147483675" r:id="rId45"/>
    <p:sldLayoutId id="2147483720" r:id="rId46"/>
    <p:sldLayoutId id="2147483721" r:id="rId47"/>
    <p:sldLayoutId id="2147483722" r:id="rId48"/>
    <p:sldLayoutId id="2147483676" r:id="rId49"/>
    <p:sldLayoutId id="2147483723" r:id="rId50"/>
    <p:sldLayoutId id="2147483724" r:id="rId51"/>
    <p:sldLayoutId id="2147483725" r:id="rId52"/>
    <p:sldLayoutId id="2147483677" r:id="rId53"/>
    <p:sldLayoutId id="2147483726" r:id="rId54"/>
    <p:sldLayoutId id="2147483727" r:id="rId55"/>
    <p:sldLayoutId id="2147483728" r:id="rId56"/>
    <p:sldLayoutId id="2147483678" r:id="rId57"/>
    <p:sldLayoutId id="2147483679" r:id="rId58"/>
    <p:sldLayoutId id="2147483680" r:id="rId59"/>
    <p:sldLayoutId id="2147483730" r:id="rId60"/>
    <p:sldLayoutId id="2147483729" r:id="rId61"/>
    <p:sldLayoutId id="2147483682" r:id="rId62"/>
    <p:sldLayoutId id="2147483683" r:id="rId63"/>
    <p:sldLayoutId id="2147483684" r:id="rId64"/>
    <p:sldLayoutId id="2147483685" r:id="rId65"/>
    <p:sldLayoutId id="2147483686" r:id="rId66"/>
    <p:sldLayoutId id="2147483687" r:id="rId67"/>
    <p:sldLayoutId id="2147483667" r:id="rId68"/>
    <p:sldLayoutId id="2147483688" r:id="rId69"/>
    <p:sldLayoutId id="2147483689" r:id="rId70"/>
    <p:sldLayoutId id="2147483690" r:id="rId71"/>
    <p:sldLayoutId id="2147483691" r:id="rId72"/>
    <p:sldLayoutId id="2147483692" r:id="rId73"/>
    <p:sldLayoutId id="2147483699" r:id="rId74"/>
    <p:sldLayoutId id="2147483693" r:id="rId75"/>
    <p:sldLayoutId id="2147483709" r:id="rId76"/>
    <p:sldLayoutId id="2147483710" r:id="rId7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 xmlns:asvg="http://schemas.microsoft.com/office/drawing/2016/SVG/main" xmlns:p15="http://schemas.microsoft.com/office/powerpoint/2012/main">
      <p:transition spd="med">
        <p:fade/>
      </p:transition>
    </mc:Fallback>
  </mc:AlternateContent>
  <p:hf hdr="0"/>
  <p:txStyles>
    <p:titleStyle>
      <a:lvl1pPr algn="l" defTabSz="914491" rtl="0" eaLnBrk="1" latinLnBrk="0" hangingPunct="1"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91" rtl="0" eaLnBrk="1" latinLnBrk="0" hangingPunct="1">
        <a:spcBef>
          <a:spcPts val="600"/>
        </a:spcBef>
        <a:buFont typeface="ABBvoice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2844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568800" indent="-284400" algn="l" defTabSz="914491" rtl="0" eaLnBrk="1" latinLnBrk="0" hangingPunct="1">
        <a:spcBef>
          <a:spcPts val="600"/>
        </a:spcBef>
        <a:buFont typeface="ABBvoice" panose="020D0603020503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36" indent="-180018" algn="l" defTabSz="914491" rtl="0" eaLnBrk="1" latinLnBrk="0" hangingPunct="1">
        <a:spcBef>
          <a:spcPts val="600"/>
        </a:spcBef>
        <a:buFont typeface="ABBvoice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91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4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91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37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83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229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74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720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66" algn="l" defTabSz="914491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14" userDrawn="1">
          <p15:clr>
            <a:srgbClr val="F26B43"/>
          </p15:clr>
        </p15:guide>
        <p15:guide id="2" pos="7473" userDrawn="1">
          <p15:clr>
            <a:srgbClr val="F26B43"/>
          </p15:clr>
        </p15:guide>
        <p15:guide id="3" pos="209" userDrawn="1">
          <p15:clr>
            <a:srgbClr val="F26B43"/>
          </p15:clr>
        </p15:guide>
        <p15:guide id="4" orient="horz" pos="3891" userDrawn="1">
          <p15:clr>
            <a:srgbClr val="F26B43"/>
          </p15:clr>
        </p15:guide>
        <p15:guide id="5" pos="690" userDrawn="1">
          <p15:clr>
            <a:srgbClr val="F26B43"/>
          </p15:clr>
        </p15:guide>
        <p15:guide id="7" pos="825" userDrawn="1">
          <p15:clr>
            <a:srgbClr val="F26B43"/>
          </p15:clr>
        </p15:guide>
        <p15:guide id="8" pos="1307" userDrawn="1">
          <p15:clr>
            <a:srgbClr val="F26B43"/>
          </p15:clr>
        </p15:guide>
        <p15:guide id="9" pos="1442" userDrawn="1">
          <p15:clr>
            <a:srgbClr val="F26B43"/>
          </p15:clr>
        </p15:guide>
        <p15:guide id="10" pos="1923" userDrawn="1">
          <p15:clr>
            <a:srgbClr val="F26B43"/>
          </p15:clr>
        </p15:guide>
        <p15:guide id="11" pos="2058" userDrawn="1">
          <p15:clr>
            <a:srgbClr val="F26B43"/>
          </p15:clr>
        </p15:guide>
        <p15:guide id="12" pos="2540" userDrawn="1">
          <p15:clr>
            <a:srgbClr val="F26B43"/>
          </p15:clr>
        </p15:guide>
        <p15:guide id="13" pos="2675" userDrawn="1">
          <p15:clr>
            <a:srgbClr val="F26B43"/>
          </p15:clr>
        </p15:guide>
        <p15:guide id="14" pos="3156" userDrawn="1">
          <p15:clr>
            <a:srgbClr val="F26B43"/>
          </p15:clr>
        </p15:guide>
        <p15:guide id="15" pos="3293" userDrawn="1">
          <p15:clr>
            <a:srgbClr val="F26B43"/>
          </p15:clr>
        </p15:guide>
        <p15:guide id="16" pos="3773" userDrawn="1">
          <p15:clr>
            <a:srgbClr val="F26B43"/>
          </p15:clr>
        </p15:guide>
        <p15:guide id="17" pos="3909" userDrawn="1">
          <p15:clr>
            <a:srgbClr val="F26B43"/>
          </p15:clr>
        </p15:guide>
        <p15:guide id="18" pos="4389" userDrawn="1">
          <p15:clr>
            <a:srgbClr val="F26B43"/>
          </p15:clr>
        </p15:guide>
        <p15:guide id="19" pos="4526" userDrawn="1">
          <p15:clr>
            <a:srgbClr val="F26B43"/>
          </p15:clr>
        </p15:guide>
        <p15:guide id="20" pos="5006" userDrawn="1">
          <p15:clr>
            <a:srgbClr val="F26B43"/>
          </p15:clr>
        </p15:guide>
        <p15:guide id="21" pos="5142" userDrawn="1">
          <p15:clr>
            <a:srgbClr val="F26B43"/>
          </p15:clr>
        </p15:guide>
        <p15:guide id="22" pos="5622" userDrawn="1">
          <p15:clr>
            <a:srgbClr val="F26B43"/>
          </p15:clr>
        </p15:guide>
        <p15:guide id="23" pos="5759" userDrawn="1">
          <p15:clr>
            <a:srgbClr val="F26B43"/>
          </p15:clr>
        </p15:guide>
        <p15:guide id="24" pos="6239" userDrawn="1">
          <p15:clr>
            <a:srgbClr val="F26B43"/>
          </p15:clr>
        </p15:guide>
        <p15:guide id="25" pos="6375" userDrawn="1">
          <p15:clr>
            <a:srgbClr val="F26B43"/>
          </p15:clr>
        </p15:guide>
        <p15:guide id="26" pos="6857" userDrawn="1">
          <p15:clr>
            <a:srgbClr val="F26B43"/>
          </p15:clr>
        </p15:guide>
        <p15:guide id="27" pos="6992" userDrawn="1">
          <p15:clr>
            <a:srgbClr val="F26B43"/>
          </p15:clr>
        </p15:guide>
        <p15:guide id="28" orient="horz" pos="3473" userDrawn="1">
          <p15:clr>
            <a:srgbClr val="5ACBF0"/>
          </p15:clr>
        </p15:guide>
        <p15:guide id="29" orient="horz" pos="2411" userDrawn="1">
          <p15:clr>
            <a:srgbClr val="5ACBF0"/>
          </p15:clr>
        </p15:guide>
        <p15:guide id="30" orient="horz" pos="2277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customXml" Target="../../customXml/item9.xml"/><Relationship Id="rId1" Type="http://schemas.openxmlformats.org/officeDocument/2006/relationships/customXml" Target="../../customXml/item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5.xml"/><Relationship Id="rId2" Type="http://schemas.openxmlformats.org/officeDocument/2006/relationships/customXml" Target="../../customXml/item13.xml"/><Relationship Id="rId1" Type="http://schemas.openxmlformats.org/officeDocument/2006/relationships/customXml" Target="../../customXml/item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6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10.xml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 hidden="1">
            <a:extLst>
              <a:ext uri="{FF2B5EF4-FFF2-40B4-BE49-F238E27FC236}">
                <a16:creationId xmlns:a16="http://schemas.microsoft.com/office/drawing/2014/main" id="{5A999ABD-4182-4EAA-9866-43919EEDFE8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3"/>
          </p:nvPr>
        </p:nvSpPr>
        <p:spPr/>
        <p:txBody>
          <a:bodyPr/>
          <a:lstStyle/>
          <a:p>
            <a:fld id="{22CA9B3B-16D5-4344-BB51-16723E796544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8" name="Footer Placeholder 7" hidden="1">
            <a:extLst>
              <a:ext uri="{FF2B5EF4-FFF2-40B4-BE49-F238E27FC236}">
                <a16:creationId xmlns:a16="http://schemas.microsoft.com/office/drawing/2014/main" id="{069C5505-4342-4832-B0E2-4EFF848EB0D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2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 hidden="1">
            <a:extLst>
              <a:ext uri="{FF2B5EF4-FFF2-40B4-BE49-F238E27FC236}">
                <a16:creationId xmlns:a16="http://schemas.microsoft.com/office/drawing/2014/main" id="{8D7E77EC-3704-4BAF-B996-4583B857441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sldNum" sz="quarter" idx="25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049149-61F6-9C37-42FA-274C5D2E9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7B66A-F008-613D-6332-F7721ED44E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7286A-A92A-922C-B2C4-18D4EBF836C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18688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586656-BEB7-7FFA-AEC5-B0BE784B5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VS-Code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12A64D-6CE6-5625-24A9-BAA321EDBCC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IDE (Integrated </a:t>
            </a:r>
            <a:r>
              <a:rPr lang="de-DE" dirty="0" err="1"/>
              <a:t>Developement</a:t>
            </a:r>
            <a:r>
              <a:rPr lang="de-DE" dirty="0"/>
              <a:t> </a:t>
            </a:r>
            <a:r>
              <a:rPr lang="de-DE" dirty="0" err="1"/>
              <a:t>enviroment</a:t>
            </a:r>
            <a:r>
              <a:rPr lang="de-DE" dirty="0"/>
              <a:t>)</a:t>
            </a:r>
          </a:p>
          <a:p>
            <a:r>
              <a:rPr lang="de-DE" dirty="0"/>
              <a:t>In dieser Anwendung programmieren wir</a:t>
            </a:r>
          </a:p>
          <a:p>
            <a:r>
              <a:rPr lang="de-DE" dirty="0"/>
              <a:t>Wir müssen VS-Code installieren und in VS-Code </a:t>
            </a:r>
            <a:r>
              <a:rPr lang="de-DE" dirty="0" err="1"/>
              <a:t>sachen</a:t>
            </a:r>
            <a:r>
              <a:rPr lang="de-DE" dirty="0"/>
              <a:t> für Go installieren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64CFF04-089B-5109-EFAB-8F62255DC92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B20008-9B97-005C-8187-5D0865F8D56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1BDD3047-3C9C-B18A-58A1-79CBEE252A8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FA61732-D083-F67E-AE0E-03004973B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434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E02F64-ED73-E73F-352B-B7907415B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Github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E452845-11A0-AB71-1698-C2FD3ED03A1C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Website für Programmierer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Funktion: Teilen von Dateien, Ordnern und Projekten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Open Source Projekte laufen oft über </a:t>
            </a:r>
            <a:r>
              <a:rPr lang="de-DE" dirty="0" err="1"/>
              <a:t>Github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Ich und Herr </a:t>
            </a:r>
            <a:r>
              <a:rPr lang="de-DE" dirty="0" err="1"/>
              <a:t>Hüchting</a:t>
            </a:r>
            <a:r>
              <a:rPr lang="de-DE" dirty="0"/>
              <a:t> teilen Aufgaben über </a:t>
            </a:r>
            <a:r>
              <a:rPr lang="de-DE" dirty="0" err="1"/>
              <a:t>Github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In einem Projekt kann man durch die Ordner wie im File Explorer durchgehen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D610A56-BC29-255B-723A-A4C94CCA4B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00BF56-3335-A836-DC0E-1C16CF07946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AF9B2F2-0DB3-D535-FB23-F9916587AC6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94321B0-7980-6FE4-63BF-8C242E85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03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C91B006D-4E6B-17F5-4752-8FEB1478D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F34BF560-957F-7EC1-39BA-C6062539FE28}"/>
              </a:ext>
            </a:extLst>
          </p:cNvPr>
          <p:cNvCxnSpPr>
            <a:cxnSpLocks/>
          </p:cNvCxnSpPr>
          <p:nvPr/>
        </p:nvCxnSpPr>
        <p:spPr bwMode="gray">
          <a:xfrm>
            <a:off x="7012502" y="5896303"/>
            <a:ext cx="0" cy="59278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F0BF451-BF92-4F1F-8874-262D398427E7}"/>
              </a:ext>
            </a:extLst>
          </p:cNvPr>
          <p:cNvSpPr txBox="1"/>
          <p:nvPr/>
        </p:nvSpPr>
        <p:spPr bwMode="gray">
          <a:xfrm>
            <a:off x="6098102" y="561252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Company Portal öffnen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77F9E74B-45A1-03C6-A6A5-D38BBFCCE2C0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6499598" y="302698"/>
            <a:ext cx="2102" cy="2478339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>
            <a:extLst>
              <a:ext uri="{FF2B5EF4-FFF2-40B4-BE49-F238E27FC236}">
                <a16:creationId xmlns:a16="http://schemas.microsoft.com/office/drawing/2014/main" id="{04A04890-7F0A-2847-264C-11DC540DF314}"/>
              </a:ext>
            </a:extLst>
          </p:cNvPr>
          <p:cNvSpPr txBox="1"/>
          <p:nvPr/>
        </p:nvSpPr>
        <p:spPr bwMode="gray">
          <a:xfrm>
            <a:off x="5181600" y="296391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Nach VS-Code suchen und installieren</a:t>
            </a:r>
          </a:p>
        </p:txBody>
      </p:sp>
    </p:spTree>
    <p:extLst>
      <p:ext uri="{BB962C8B-B14F-4D97-AF65-F5344CB8AC3E}">
        <p14:creationId xmlns:p14="http://schemas.microsoft.com/office/powerpoint/2010/main" val="345786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CA68B02-D489-DE95-B6E5-8D69F51DB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4"/>
            <a:ext cx="12192000" cy="6855916"/>
          </a:xfrm>
          <a:prstGeom prst="rect">
            <a:avLst/>
          </a:prstGeom>
        </p:spPr>
      </p:pic>
      <p:cxnSp>
        <p:nvCxnSpPr>
          <p:cNvPr id="6" name="Gerade Verbindung mit Pfeil 5">
            <a:extLst>
              <a:ext uri="{FF2B5EF4-FFF2-40B4-BE49-F238E27FC236}">
                <a16:creationId xmlns:a16="http://schemas.microsoft.com/office/drawing/2014/main" id="{A5395BA0-3834-75FD-5DC8-60347A328768}"/>
              </a:ext>
            </a:extLst>
          </p:cNvPr>
          <p:cNvCxnSpPr>
            <a:cxnSpLocks/>
          </p:cNvCxnSpPr>
          <p:nvPr/>
        </p:nvCxnSpPr>
        <p:spPr bwMode="gray">
          <a:xfrm flipH="1">
            <a:off x="1715288" y="1973843"/>
            <a:ext cx="1267548" cy="110989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1856E90E-19FF-5702-A557-4640ECB39DE0}"/>
              </a:ext>
            </a:extLst>
          </p:cNvPr>
          <p:cNvSpPr txBox="1"/>
          <p:nvPr/>
        </p:nvSpPr>
        <p:spPr bwMode="gray">
          <a:xfrm>
            <a:off x="3026980" y="184771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/>
              <a:t>Alternative: Hier klicken</a:t>
            </a:r>
          </a:p>
        </p:txBody>
      </p:sp>
    </p:spTree>
    <p:extLst>
      <p:ext uri="{BB962C8B-B14F-4D97-AF65-F5344CB8AC3E}">
        <p14:creationId xmlns:p14="http://schemas.microsoft.com/office/powerpoint/2010/main" val="413990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6AB872FE-8DBB-544D-ED75-6929C39E0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88D6A195-F0B4-35D1-02BB-3C8C2F1CF2B0}"/>
              </a:ext>
            </a:extLst>
          </p:cNvPr>
          <p:cNvCxnSpPr>
            <a:cxnSpLocks/>
          </p:cNvCxnSpPr>
          <p:nvPr/>
        </p:nvCxnSpPr>
        <p:spPr bwMode="gray">
          <a:xfrm flipH="1">
            <a:off x="5990896" y="2812569"/>
            <a:ext cx="68737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E9772213-EFC6-AEDB-E3E4-4CAF9FB61CD9}"/>
              </a:ext>
            </a:extLst>
          </p:cNvPr>
          <p:cNvSpPr txBox="1"/>
          <p:nvPr/>
        </p:nvSpPr>
        <p:spPr bwMode="gray">
          <a:xfrm>
            <a:off x="6747641" y="27053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Scrollen und hier Zip Downloaden</a:t>
            </a:r>
          </a:p>
        </p:txBody>
      </p:sp>
    </p:spTree>
    <p:extLst>
      <p:ext uri="{BB962C8B-B14F-4D97-AF65-F5344CB8AC3E}">
        <p14:creationId xmlns:p14="http://schemas.microsoft.com/office/powerpoint/2010/main" val="21264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7AD16FF-B7F9-FE0A-9EFC-7B7164135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9C01C37A-044A-D05D-3234-E89AFA40908A}"/>
              </a:ext>
            </a:extLst>
          </p:cNvPr>
          <p:cNvCxnSpPr>
            <a:cxnSpLocks/>
          </p:cNvCxnSpPr>
          <p:nvPr/>
        </p:nvCxnSpPr>
        <p:spPr bwMode="gray">
          <a:xfrm flipH="1">
            <a:off x="239635" y="1507182"/>
            <a:ext cx="7756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FFF8CB48-D934-89FC-5AA7-FEE5CBE2732E}"/>
              </a:ext>
            </a:extLst>
          </p:cNvPr>
          <p:cNvSpPr txBox="1"/>
          <p:nvPr/>
        </p:nvSpPr>
        <p:spPr bwMode="gray">
          <a:xfrm>
            <a:off x="1072055" y="139997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Hier klicken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B833F5B-C7FA-9119-16EF-94A6DDB12FEF}"/>
              </a:ext>
            </a:extLst>
          </p:cNvPr>
          <p:cNvSpPr txBox="1"/>
          <p:nvPr/>
        </p:nvSpPr>
        <p:spPr bwMode="gray">
          <a:xfrm>
            <a:off x="239635" y="3720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dirty="0" err="1">
                <a:solidFill>
                  <a:schemeClr val="bg1"/>
                </a:solidFill>
              </a:rPr>
              <a:t>Extensions</a:t>
            </a:r>
            <a:r>
              <a:rPr lang="de-DE" dirty="0">
                <a:solidFill>
                  <a:schemeClr val="bg1"/>
                </a:solidFill>
              </a:rPr>
              <a:t>(Erweiterungen) installieren</a:t>
            </a:r>
          </a:p>
        </p:txBody>
      </p:sp>
    </p:spTree>
    <p:extLst>
      <p:ext uri="{BB962C8B-B14F-4D97-AF65-F5344CB8AC3E}">
        <p14:creationId xmlns:p14="http://schemas.microsoft.com/office/powerpoint/2010/main" val="129643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03951-44E8-07DF-C26E-0340AADE2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D064C26-A404-E056-A8B0-EDE058753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63DECC04-67E5-D2F2-7D21-CD89C33141C8}"/>
              </a:ext>
            </a:extLst>
          </p:cNvPr>
          <p:cNvCxnSpPr>
            <a:cxnSpLocks/>
          </p:cNvCxnSpPr>
          <p:nvPr/>
        </p:nvCxnSpPr>
        <p:spPr bwMode="gray">
          <a:xfrm flipH="1">
            <a:off x="3254001" y="945929"/>
            <a:ext cx="7756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FA4C1FF9-5BCC-53DE-B960-0DAA8206AEC6}"/>
              </a:ext>
            </a:extLst>
          </p:cNvPr>
          <p:cNvCxnSpPr>
            <a:cxnSpLocks/>
          </p:cNvCxnSpPr>
          <p:nvPr/>
        </p:nvCxnSpPr>
        <p:spPr bwMode="gray">
          <a:xfrm flipH="1">
            <a:off x="3254001" y="4850522"/>
            <a:ext cx="7756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66FB9E47-2740-2632-1B37-D039E7E5C4F7}"/>
              </a:ext>
            </a:extLst>
          </p:cNvPr>
          <p:cNvCxnSpPr>
            <a:cxnSpLocks/>
          </p:cNvCxnSpPr>
          <p:nvPr/>
        </p:nvCxnSpPr>
        <p:spPr bwMode="gray">
          <a:xfrm flipH="1">
            <a:off x="3254001" y="4434312"/>
            <a:ext cx="7756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 Verbindung mit Pfeil 3">
            <a:extLst>
              <a:ext uri="{FF2B5EF4-FFF2-40B4-BE49-F238E27FC236}">
                <a16:creationId xmlns:a16="http://schemas.microsoft.com/office/drawing/2014/main" id="{F5461C28-D2B2-D729-0EC0-C293FC7BB015}"/>
              </a:ext>
            </a:extLst>
          </p:cNvPr>
          <p:cNvCxnSpPr>
            <a:cxnSpLocks/>
          </p:cNvCxnSpPr>
          <p:nvPr/>
        </p:nvCxnSpPr>
        <p:spPr bwMode="gray">
          <a:xfrm flipH="1">
            <a:off x="3254001" y="4038072"/>
            <a:ext cx="775664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65AE6557-DC27-BFDA-1B24-7CB09A6108B7}"/>
              </a:ext>
            </a:extLst>
          </p:cNvPr>
          <p:cNvSpPr txBox="1"/>
          <p:nvPr/>
        </p:nvSpPr>
        <p:spPr bwMode="gray">
          <a:xfrm>
            <a:off x="4459540" y="412426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Diese vier Pakete installieren</a:t>
            </a:r>
          </a:p>
          <a:p>
            <a:pPr algn="l">
              <a:spcBef>
                <a:spcPts val="600"/>
              </a:spcBef>
            </a:pP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016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EC76B4-8CFD-28F8-EC06-033CB4080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AD4FE5E-877B-4C61-FE76-06312AA6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sp>
        <p:nvSpPr>
          <p:cNvPr id="2" name="Rechteck 1">
            <a:extLst>
              <a:ext uri="{FF2B5EF4-FFF2-40B4-BE49-F238E27FC236}">
                <a16:creationId xmlns:a16="http://schemas.microsoft.com/office/drawing/2014/main" id="{375A1B01-2245-C533-0E56-AFB6BD29D17A}"/>
              </a:ext>
            </a:extLst>
          </p:cNvPr>
          <p:cNvSpPr/>
          <p:nvPr/>
        </p:nvSpPr>
        <p:spPr bwMode="gray">
          <a:xfrm>
            <a:off x="3247697" y="214411"/>
            <a:ext cx="8900160" cy="3405352"/>
          </a:xfrm>
          <a:prstGeom prst="rect">
            <a:avLst/>
          </a:prstGeom>
          <a:noFill/>
          <a:ln w="381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600"/>
              </a:spcBef>
            </a:pPr>
            <a:endParaRPr lang="de-DE" sz="1400" dirty="0">
              <a:ln>
                <a:solidFill>
                  <a:srgbClr val="FF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E2FC119B-BF53-3C4C-A92A-DD5FA82B74B3}"/>
              </a:ext>
            </a:extLst>
          </p:cNvPr>
          <p:cNvSpPr txBox="1"/>
          <p:nvPr/>
        </p:nvSpPr>
        <p:spPr bwMode="gray">
          <a:xfrm>
            <a:off x="4042279" y="4061197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Durch klicken auf die </a:t>
            </a:r>
            <a:r>
              <a:rPr lang="de-DE" sz="1400" dirty="0" err="1">
                <a:solidFill>
                  <a:schemeClr val="bg1"/>
                </a:solidFill>
              </a:rPr>
              <a:t>Extensions</a:t>
            </a:r>
            <a:r>
              <a:rPr lang="de-DE" sz="1400" dirty="0">
                <a:solidFill>
                  <a:schemeClr val="bg1"/>
                </a:solidFill>
              </a:rPr>
              <a:t> öffnet sich dieses Fenster (nach </a:t>
            </a:r>
            <a:r>
              <a:rPr lang="de-DE" sz="1400" dirty="0" err="1">
                <a:solidFill>
                  <a:schemeClr val="bg1"/>
                </a:solidFill>
              </a:rPr>
              <a:t>Extensions</a:t>
            </a:r>
            <a:r>
              <a:rPr lang="de-DE" sz="1400" dirty="0">
                <a:solidFill>
                  <a:schemeClr val="bg1"/>
                </a:solidFill>
              </a:rPr>
              <a:t> suchen)</a:t>
            </a:r>
          </a:p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Auf </a:t>
            </a:r>
            <a:r>
              <a:rPr lang="de-DE" sz="1400" dirty="0" err="1">
                <a:solidFill>
                  <a:schemeClr val="bg1"/>
                </a:solidFill>
              </a:rPr>
              <a:t>Install</a:t>
            </a:r>
            <a:r>
              <a:rPr lang="de-DE" sz="1400" dirty="0">
                <a:solidFill>
                  <a:schemeClr val="bg1"/>
                </a:solidFill>
              </a:rPr>
              <a:t> klicken</a:t>
            </a:r>
          </a:p>
        </p:txBody>
      </p:sp>
    </p:spTree>
    <p:extLst>
      <p:ext uri="{BB962C8B-B14F-4D97-AF65-F5344CB8AC3E}">
        <p14:creationId xmlns:p14="http://schemas.microsoft.com/office/powerpoint/2010/main" val="402377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1DADA-0096-D760-FEA2-1B9BE5A72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Teil 2: Command Prompt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6581C-0649-6013-4B54-FF3DCC1361E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Suchleiste „</a:t>
            </a:r>
            <a:r>
              <a:rPr lang="de-DE" dirty="0" err="1"/>
              <a:t>cmd</a:t>
            </a:r>
            <a:r>
              <a:rPr lang="de-DE" dirty="0"/>
              <a:t>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Alles was im Windows ausgeführt wird, wird intern über das </a:t>
            </a:r>
            <a:r>
              <a:rPr lang="de-DE" dirty="0" err="1"/>
              <a:t>cmd</a:t>
            </a:r>
            <a:r>
              <a:rPr lang="de-DE" dirty="0"/>
              <a:t> ausgeführt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r>
              <a:rPr lang="de-DE" dirty="0"/>
              <a:t>Es gibt viele befehle: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Internals</a:t>
            </a:r>
            <a:r>
              <a:rPr lang="de-DE" dirty="0"/>
              <a:t> (im </a:t>
            </a:r>
            <a:r>
              <a:rPr lang="de-DE" dirty="0" err="1"/>
              <a:t>cmd</a:t>
            </a:r>
            <a:r>
              <a:rPr lang="de-DE" dirty="0"/>
              <a:t> eingebaute befehle)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Cd</a:t>
            </a:r>
            <a:r>
              <a:rPr lang="de-DE" dirty="0"/>
              <a:t> (</a:t>
            </a:r>
            <a:r>
              <a:rPr lang="de-DE" dirty="0" err="1"/>
              <a:t>change</a:t>
            </a:r>
            <a:r>
              <a:rPr lang="de-DE" dirty="0"/>
              <a:t> </a:t>
            </a:r>
            <a:r>
              <a:rPr lang="de-DE" dirty="0" err="1"/>
              <a:t>directory</a:t>
            </a:r>
            <a:r>
              <a:rPr lang="de-DE" dirty="0"/>
              <a:t>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/>
              <a:t>Ren (</a:t>
            </a:r>
            <a:r>
              <a:rPr lang="de-DE" dirty="0" err="1"/>
              <a:t>rename</a:t>
            </a:r>
            <a:r>
              <a:rPr lang="de-DE" dirty="0"/>
              <a:t>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/>
              <a:t>Dir (Unterordner auflisten)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Externals</a:t>
            </a:r>
            <a:r>
              <a:rPr lang="de-DE" dirty="0"/>
              <a:t> (durch Path erreichbar)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/>
              <a:t>Ping (IP-Adresse anfragen)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 err="1"/>
              <a:t>ipconfig</a:t>
            </a:r>
            <a:r>
              <a:rPr lang="de-DE" dirty="0"/>
              <a:t> (IP-Konfiguration vom eigenen Computer)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/>
              <a:t>Shutdown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Über Dateinamen aufrufen (geht immer)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r>
              <a:rPr lang="de-DE" dirty="0"/>
              <a:t>Notepad.exe</a:t>
            </a:r>
          </a:p>
          <a:p>
            <a:pPr marL="5701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B50F9-3D27-2458-0EE8-614C1B4DA3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0F03-BBA8-B8FF-A388-B9461B57D9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3C9BBC-0078-2451-4A12-B65AC9DB1E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2324A-8AB6-EC46-F0CA-E324AC926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579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8898F1-AA16-0B15-CCD9-B8B759385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C02D33A-F8E2-FBF0-E593-A01E6387724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 err="1"/>
              <a:t>Cmd</a:t>
            </a:r>
            <a:r>
              <a:rPr lang="de-DE" dirty="0"/>
              <a:t> muss jeden Befehl suchen</a:t>
            </a:r>
          </a:p>
          <a:p>
            <a:r>
              <a:rPr lang="de-DE" dirty="0"/>
              <a:t>Dafür gibt es einen Path</a:t>
            </a:r>
          </a:p>
          <a:p>
            <a:r>
              <a:rPr lang="de-DE" dirty="0"/>
              <a:t>Jede Datei, die in einem Path Ordner steht kann ausgeführt werden </a:t>
            </a:r>
          </a:p>
          <a:p>
            <a:r>
              <a:rPr lang="de-DE" dirty="0"/>
              <a:t>.exe Dateien meistens interessant</a:t>
            </a:r>
          </a:p>
          <a:p>
            <a:r>
              <a:rPr lang="de-DE" dirty="0"/>
              <a:t>Im aktuellen Ordner wird auch gesucht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D0460B5-71AA-8C68-CB37-08D6B37192A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EC7F72-23E8-7804-54EF-B9E55D336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243A8E3-E0C2-FB34-DA34-00780D8FE3F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9FDB69B-5122-508B-AD56-367EB451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1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B1623-CB72-6E83-5683-FC072A553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Wie funktionieren Dateien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AA97C3-FF22-64CB-1A2D-764263CB4578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Hardware: x Speicherplatten mit y Speicherplatz</a:t>
            </a:r>
          </a:p>
          <a:p>
            <a:r>
              <a:rPr lang="de-DE" dirty="0"/>
              <a:t>Windows: Konfiguration dieser Speicherplatten in virtuelle Speicher</a:t>
            </a:r>
          </a:p>
          <a:p>
            <a:r>
              <a:rPr lang="de-DE" dirty="0"/>
              <a:t>Bei 2 gleichen speicherplatten die Möglichkeit die gleichen daten zu speichern, um Datenverluste zu verhindern</a:t>
            </a:r>
          </a:p>
          <a:p>
            <a:r>
              <a:rPr lang="de-DE" dirty="0"/>
              <a:t>Einfachste Konfiguration (auch bei unseren Laptops)</a:t>
            </a:r>
          </a:p>
          <a:p>
            <a:r>
              <a:rPr lang="de-DE" dirty="0"/>
              <a:t>Jede speicherplatte 1 virtueller Speicher</a:t>
            </a:r>
          </a:p>
          <a:p>
            <a:r>
              <a:rPr lang="de-DE" dirty="0"/>
              <a:t>Virtueller Speicher ist ein Ordner</a:t>
            </a:r>
          </a:p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C2E9D7-B02E-605A-9E9B-0C3A81EDA8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69E9A5-829A-E232-78A3-C4C3F5AC397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E9F37C-2A65-A665-A3F0-CD65081EE3F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D95AD8-780B-F426-0E3F-DC195A8B2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42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72EC05-C68C-F8AB-9524-5522CA33E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Go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84461B3-408A-DD96-ADA9-2EE61874D70E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Um Go zu nutzen, muss Go über </a:t>
            </a:r>
            <a:r>
              <a:rPr lang="de-DE" dirty="0" err="1"/>
              <a:t>cmd</a:t>
            </a:r>
            <a:r>
              <a:rPr lang="de-DE" dirty="0"/>
              <a:t> ausgeführt werden</a:t>
            </a:r>
          </a:p>
          <a:p>
            <a:r>
              <a:rPr lang="de-DE" dirty="0"/>
              <a:t>Go Ordner muss in Path eingefügt werden</a:t>
            </a:r>
          </a:p>
          <a:p>
            <a:r>
              <a:rPr lang="de-DE" dirty="0"/>
              <a:t>Go im Go/bin Ordner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C27C0E7-E1B2-FD42-E745-FE438E7000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414C39E-4238-704C-8E93-C04AF9355A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5E65FA9-A71A-873C-3176-6E6192266B1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8E712C8-0E6B-C55F-A1A8-FA3354457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20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351D3-F9A3-AA59-930A-0F5CA2F34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Path variable ändern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429F15-1A10-8F00-96E4-CB9AB9701C1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2 Möglichkeiten:</a:t>
            </a:r>
          </a:p>
          <a:p>
            <a:r>
              <a:rPr lang="de-DE" dirty="0"/>
              <a:t>Path variable ändern (Adminrechte)</a:t>
            </a:r>
          </a:p>
          <a:p>
            <a:r>
              <a:rPr lang="de-DE" dirty="0"/>
              <a:t>Path variable für Account ändern (keine Adminrechte)</a:t>
            </a:r>
          </a:p>
          <a:p>
            <a:endParaRPr lang="de-DE" dirty="0"/>
          </a:p>
          <a:p>
            <a:r>
              <a:rPr lang="de-DE" dirty="0"/>
              <a:t>In Einstellungen suchen nach: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Path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Edit </a:t>
            </a:r>
            <a:r>
              <a:rPr lang="de-DE" dirty="0" err="1"/>
              <a:t>environment</a:t>
            </a:r>
            <a:r>
              <a:rPr lang="de-DE" dirty="0"/>
              <a:t> variables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account</a:t>
            </a:r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B77B2C-557A-52A0-C078-4AA9E33A3F5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CFBB2-8007-190B-4C47-CD6994E8036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65008B8-0C31-C35B-2271-0B18F9AFB5F7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DEA211-B709-5A66-08CF-B466641A3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200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84194D-95F7-9359-4ADE-86CA99413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98" y="685417"/>
            <a:ext cx="5849166" cy="5487166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22A0922-7E51-DAA1-281F-E2EBA513B2C5}"/>
              </a:ext>
            </a:extLst>
          </p:cNvPr>
          <p:cNvCxnSpPr/>
          <p:nvPr/>
        </p:nvCxnSpPr>
        <p:spPr bwMode="gray">
          <a:xfrm flipH="1" flipV="1">
            <a:off x="6581955" y="2104845"/>
            <a:ext cx="1337094" cy="7763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02EF5EC-D478-2783-336C-53670BD05953}"/>
              </a:ext>
            </a:extLst>
          </p:cNvPr>
          <p:cNvCxnSpPr/>
          <p:nvPr/>
        </p:nvCxnSpPr>
        <p:spPr bwMode="gray">
          <a:xfrm flipH="1" flipV="1">
            <a:off x="5796951" y="3191774"/>
            <a:ext cx="1897811" cy="4917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A61D639-AC6E-E383-EC96-F0C699E20698}"/>
              </a:ext>
            </a:extLst>
          </p:cNvPr>
          <p:cNvSpPr txBox="1"/>
          <p:nvPr/>
        </p:nvSpPr>
        <p:spPr bwMode="gray">
          <a:xfrm>
            <a:off x="8134709" y="2143664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/>
              <a:t>1.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4670B-24EA-C28C-F6F3-6466684EF22A}"/>
              </a:ext>
            </a:extLst>
          </p:cNvPr>
          <p:cNvSpPr txBox="1"/>
          <p:nvPr/>
        </p:nvSpPr>
        <p:spPr bwMode="gray">
          <a:xfrm>
            <a:off x="7798279" y="353683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/>
              <a:t>2.</a:t>
            </a:r>
          </a:p>
        </p:txBody>
      </p:sp>
    </p:spTree>
    <p:extLst>
      <p:ext uri="{BB962C8B-B14F-4D97-AF65-F5344CB8AC3E}">
        <p14:creationId xmlns:p14="http://schemas.microsoft.com/office/powerpoint/2010/main" val="866989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99902-B021-B7DC-165D-F6C812E10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769" y="1075996"/>
            <a:ext cx="4991797" cy="47060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633FBDC-4B95-0CE1-EA3D-E57CCA694911}"/>
              </a:ext>
            </a:extLst>
          </p:cNvPr>
          <p:cNvCxnSpPr/>
          <p:nvPr/>
        </p:nvCxnSpPr>
        <p:spPr bwMode="gray">
          <a:xfrm flipH="1">
            <a:off x="5805566" y="1708030"/>
            <a:ext cx="1431996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BA77D10-2639-3A00-F343-3560D346DA1E}"/>
              </a:ext>
            </a:extLst>
          </p:cNvPr>
          <p:cNvSpPr txBox="1"/>
          <p:nvPr/>
        </p:nvSpPr>
        <p:spPr bwMode="gray">
          <a:xfrm>
            <a:off x="7358333" y="161314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/>
              <a:t>1.</a:t>
            </a:r>
          </a:p>
          <a:p>
            <a:pPr algn="l">
              <a:spcBef>
                <a:spcPts val="600"/>
              </a:spcBef>
            </a:pPr>
            <a:endParaRPr lang="de-DE" sz="1400" dirty="0"/>
          </a:p>
          <a:p>
            <a:pPr algn="l">
              <a:spcBef>
                <a:spcPts val="600"/>
              </a:spcBef>
            </a:pPr>
            <a:r>
              <a:rPr lang="de-DE" sz="1400" dirty="0"/>
              <a:t>2. /bin </a:t>
            </a:r>
            <a:r>
              <a:rPr lang="de-DE" sz="1400" dirty="0" err="1"/>
              <a:t>pfad</a:t>
            </a:r>
            <a:r>
              <a:rPr lang="de-DE" sz="1400" dirty="0"/>
              <a:t> einfügen</a:t>
            </a:r>
          </a:p>
          <a:p>
            <a:pPr algn="l">
              <a:spcBef>
                <a:spcPts val="600"/>
              </a:spcBef>
            </a:pPr>
            <a:endParaRPr lang="de-DE" sz="1400" dirty="0"/>
          </a:p>
          <a:p>
            <a:pPr algn="l">
              <a:spcBef>
                <a:spcPts val="600"/>
              </a:spcBef>
            </a:pPr>
            <a:r>
              <a:rPr lang="de-DE" sz="1400" dirty="0"/>
              <a:t>3. OK</a:t>
            </a:r>
          </a:p>
          <a:p>
            <a:pPr algn="l">
              <a:spcBef>
                <a:spcPts val="600"/>
              </a:spcBef>
            </a:pPr>
            <a:endParaRPr lang="de-DE" sz="14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05E6BF3-33B5-0D10-78E3-A530AF18DB70}"/>
              </a:ext>
            </a:extLst>
          </p:cNvPr>
          <p:cNvCxnSpPr/>
          <p:nvPr/>
        </p:nvCxnSpPr>
        <p:spPr bwMode="gray">
          <a:xfrm flipH="1">
            <a:off x="4710023" y="2915728"/>
            <a:ext cx="2458528" cy="239814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8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697A6E-E799-DAB9-03A5-99B1A866C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EA0E8F-F3FF-EBA5-84D0-0BCF9888D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198" y="685417"/>
            <a:ext cx="5849166" cy="5487166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545AA36-A7C4-1750-0A60-DACC0C7B4187}"/>
              </a:ext>
            </a:extLst>
          </p:cNvPr>
          <p:cNvCxnSpPr/>
          <p:nvPr/>
        </p:nvCxnSpPr>
        <p:spPr bwMode="gray">
          <a:xfrm flipH="1">
            <a:off x="5736566" y="6047117"/>
            <a:ext cx="1906438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5C947F-092C-CD0B-E042-3D811744D74D}"/>
              </a:ext>
            </a:extLst>
          </p:cNvPr>
          <p:cNvSpPr txBox="1"/>
          <p:nvPr/>
        </p:nvSpPr>
        <p:spPr bwMode="gray">
          <a:xfrm>
            <a:off x="7720642" y="595223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/>
              <a:t>4. Ok!!! (sonst werden </a:t>
            </a:r>
            <a:r>
              <a:rPr lang="de-DE" sz="1400" dirty="0" err="1"/>
              <a:t>änderungen</a:t>
            </a:r>
            <a:r>
              <a:rPr lang="de-DE" sz="1400" dirty="0"/>
              <a:t> nicht gespeichert</a:t>
            </a:r>
          </a:p>
          <a:p>
            <a:pPr algn="l">
              <a:spcBef>
                <a:spcPts val="600"/>
              </a:spcBef>
            </a:pPr>
            <a:endParaRPr lang="de-DE" sz="1400" dirty="0"/>
          </a:p>
          <a:p>
            <a:pPr algn="l">
              <a:spcBef>
                <a:spcPts val="600"/>
              </a:spcBef>
            </a:pPr>
            <a:r>
              <a:rPr lang="de-DE" sz="1400" dirty="0"/>
              <a:t>Falls </a:t>
            </a:r>
            <a:r>
              <a:rPr lang="de-DE" sz="1400" dirty="0" err="1"/>
              <a:t>fenster</a:t>
            </a:r>
            <a:r>
              <a:rPr lang="de-DE" sz="1400" dirty="0"/>
              <a:t> nicht auffindbar mit </a:t>
            </a:r>
            <a:r>
              <a:rPr lang="de-DE" sz="1400" dirty="0" err="1"/>
              <a:t>alt+tab</a:t>
            </a:r>
            <a:r>
              <a:rPr lang="de-DE" sz="1400" dirty="0"/>
              <a:t> suchen </a:t>
            </a:r>
          </a:p>
        </p:txBody>
      </p:sp>
    </p:spTree>
    <p:extLst>
      <p:ext uri="{BB962C8B-B14F-4D97-AF65-F5344CB8AC3E}">
        <p14:creationId xmlns:p14="http://schemas.microsoft.com/office/powerpoint/2010/main" val="298034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F99E96-980C-3E4D-266B-4A9F54EB8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Überprüfen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952DE24-CDD4-5DAF-BAE7-4B00BE656344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 err="1"/>
              <a:t>Cmd</a:t>
            </a:r>
            <a:r>
              <a:rPr lang="de-DE" dirty="0"/>
              <a:t> Öffnen</a:t>
            </a:r>
          </a:p>
          <a:p>
            <a:r>
              <a:rPr lang="de-DE" dirty="0"/>
              <a:t>Go eintippen</a:t>
            </a:r>
          </a:p>
          <a:p>
            <a:r>
              <a:rPr lang="de-DE" dirty="0"/>
              <a:t>Wenn diese Ausgabe kommt funktioniert alles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2989479-3F59-A6DC-03C6-D7D7BA390B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5B0A85B-26C0-384F-C094-B109ACEDBE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3AF6502-7E2B-DED8-66F3-F409B9EEAD9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F4F5617-B1B5-F346-D90B-88057765B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27788A38-7ADD-8DDF-FE79-E50E5E0D5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2707" y="1836436"/>
            <a:ext cx="4918094" cy="442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40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2D982-B6A2-C4AA-B187-14405560E2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F5FC3C55-0BCA-0649-985F-B29447CA084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/>
        </p:blipFill>
        <p:spPr>
          <a:xfrm>
            <a:off x="0" y="0"/>
            <a:ext cx="12192000" cy="6857999"/>
          </a:xfrm>
          <a:noFill/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DA49301C-DDD3-4B86-4275-A9608DFBD6E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B2EE78E3-0FB5-4EDC-9795-648A78EAEBD6}" type="datetime4">
              <a:rPr lang="en-US" smtClean="0"/>
              <a:pPr>
                <a:spcAft>
                  <a:spcPts val="600"/>
                </a:spcAft>
              </a:pPr>
              <a:t>September 7, 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F2336EB-5648-E51B-F80B-568F06DF30C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619F89D8-7AE3-494A-97F3-03D680869632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5D67B6C-5009-0820-47B9-1352B836E2D9}"/>
              </a:ext>
            </a:extLst>
          </p:cNvPr>
          <p:cNvCxnSpPr>
            <a:cxnSpLocks/>
          </p:cNvCxnSpPr>
          <p:nvPr/>
        </p:nvCxnSpPr>
        <p:spPr bwMode="gray">
          <a:xfrm flipH="1">
            <a:off x="8468081" y="3884624"/>
            <a:ext cx="701677" cy="0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147B42F3-1F2B-FCEB-7716-D93EF7AE4999}"/>
              </a:ext>
            </a:extLst>
          </p:cNvPr>
          <p:cNvSpPr txBox="1"/>
          <p:nvPr/>
        </p:nvSpPr>
        <p:spPr bwMode="gray">
          <a:xfrm>
            <a:off x="9254544" y="3774176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Dateipfad Kopieren</a:t>
            </a:r>
          </a:p>
        </p:txBody>
      </p:sp>
      <p:cxnSp>
        <p:nvCxnSpPr>
          <p:cNvPr id="3" name="Gerade Verbindung mit Pfeil 2">
            <a:extLst>
              <a:ext uri="{FF2B5EF4-FFF2-40B4-BE49-F238E27FC236}">
                <a16:creationId xmlns:a16="http://schemas.microsoft.com/office/drawing/2014/main" id="{DACFCF9F-EA5E-5F3E-A758-DC70444CEA1C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2163651" y="328411"/>
            <a:ext cx="7006107" cy="3556213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0DB45507-B1C3-AD90-58BF-5B9D94A048F9}"/>
              </a:ext>
            </a:extLst>
          </p:cNvPr>
          <p:cNvSpPr txBox="1"/>
          <p:nvPr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DAB3A352-6051-C316-5A63-9FD210194520}"/>
              </a:ext>
            </a:extLst>
          </p:cNvPr>
          <p:cNvSpPr txBox="1"/>
          <p:nvPr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3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A5EBDA9B-17B6-A257-5134-054FA34BC036}"/>
              </a:ext>
            </a:extLst>
          </p:cNvPr>
          <p:cNvSpPr txBox="1"/>
          <p:nvPr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14" name="Classification" descr="{&quot;templafy&quot;:{&quot;id&quot;:&quot;56c66ede-06b3-4621-8497-de452f5b077b&quot;}}">
            <a:extLst>
              <a:ext uri="{FF2B5EF4-FFF2-40B4-BE49-F238E27FC236}">
                <a16:creationId xmlns:a16="http://schemas.microsoft.com/office/drawing/2014/main" id="{0A9FA315-60D0-9570-9F20-60655509B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pic>
        <p:nvPicPr>
          <p:cNvPr id="15" name="Logo">
            <a:extLst>
              <a:ext uri="{FF2B5EF4-FFF2-40B4-BE49-F238E27FC236}">
                <a16:creationId xmlns:a16="http://schemas.microsoft.com/office/drawing/2014/main" id="{30B23B23-796A-7D57-7EB8-AD28C6240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7222" y="0"/>
            <a:ext cx="2554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2F4A7D53-B599-09D5-89B7-1300F2EEB3B2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2"/>
          <a:stretch/>
        </p:blipFill>
        <p:spPr>
          <a:xfrm>
            <a:off x="0" y="0"/>
            <a:ext cx="12192000" cy="6857999"/>
          </a:xfrm>
          <a:noFill/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47C60EE8-105E-7D57-DBE4-D1D402EEFA3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fld id="{B2EE78E3-0FB5-4EDC-9795-648A78EAEBD6}" type="datetime4">
              <a:rPr lang="en-US" smtClean="0"/>
              <a:pPr>
                <a:spcAft>
                  <a:spcPts val="600"/>
                </a:spcAft>
              </a:pPr>
              <a:t>September 7, 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41DB390-D993-6625-526C-210119BC05B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858000"/>
            <a:ext cx="0" cy="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619F89D8-7AE3-494A-97F3-03D680869632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07A17805-43C0-07D1-4381-98FA0289001E}"/>
              </a:ext>
            </a:extLst>
          </p:cNvPr>
          <p:cNvCxnSpPr>
            <a:cxnSpLocks/>
          </p:cNvCxnSpPr>
          <p:nvPr/>
        </p:nvCxnSpPr>
        <p:spPr bwMode="gray">
          <a:xfrm>
            <a:off x="4338670" y="4635062"/>
            <a:ext cx="826113" cy="290086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F7B40E15-8ED2-981A-97CF-577791EF94F4}"/>
              </a:ext>
            </a:extLst>
          </p:cNvPr>
          <p:cNvSpPr txBox="1"/>
          <p:nvPr/>
        </p:nvSpPr>
        <p:spPr bwMode="gray">
          <a:xfrm>
            <a:off x="1620696" y="408326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Zip Herunterladen und nach</a:t>
            </a:r>
          </a:p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C:/Users/DEINNAME/GoProgrammieren</a:t>
            </a:r>
          </a:p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extrahieren</a:t>
            </a:r>
          </a:p>
          <a:p>
            <a:pPr algn="l">
              <a:spcBef>
                <a:spcPts val="600"/>
              </a:spcBef>
            </a:pPr>
            <a:endParaRPr lang="de-DE" sz="1400" dirty="0">
              <a:solidFill>
                <a:schemeClr val="bg1"/>
              </a:solidFill>
            </a:endParaRPr>
          </a:p>
        </p:txBody>
      </p:sp>
      <p:sp>
        <p:nvSpPr>
          <p:cNvPr id="10" name="Copyright" descr="{&#10; &quot;SkabelonDesign&quot;: {&#10; &quot;textualValue&quot;: &quot;&lt;s&gt;&lt;![CDATA[© ]]&gt;&lt;/s&gt;&lt;key1/&gt;&lt;s&gt;&lt;![CDATA[ ]]&gt;&lt;/s&gt;&lt;key2/&gt;&lt;s&gt;&lt;![CDATA[. All rights reserved.]]&gt;&lt;/s&gt;&quot;,&#10; &quot;bindingCollection&quot;: {&#10; &quot;key1&quot;: {&quot;SkabelonDesign&quot;:{&quot;type&quot;:&quot;Date&quot;,&quot;ignoreBlank&quot;:&quot;true&quot;,&quot;binding&quot;:&quot;Doc.DateTime.Today&quot;,&quot;format&quot;:&quot;yyyy&quot;}},&#10; &quot;key2&quot;: {&quot;SkabelonDesign&quot;:{&quot;type&quot;:&quot;Text&quot;,&quot;ignoreBlank&quot;:&quot;true&quot;,&quot;binding&quot;:&quot;Doc.Prop.BrandName&quot;}}&#10; }&#10; }&#10;}&#10;">
            <a:extLst>
              <a:ext uri="{FF2B5EF4-FFF2-40B4-BE49-F238E27FC236}">
                <a16:creationId xmlns:a16="http://schemas.microsoft.com/office/drawing/2014/main" id="{B7703828-0484-0BF4-5D74-B8161BA6E8BF}"/>
              </a:ext>
            </a:extLst>
          </p:cNvPr>
          <p:cNvSpPr txBox="1"/>
          <p:nvPr/>
        </p:nvSpPr>
        <p:spPr bwMode="gray">
          <a:xfrm>
            <a:off x="329522" y="6523200"/>
            <a:ext cx="1745341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marL="0" marR="0" lvl="0" indent="0" algn="l" defTabSz="914491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800" b="0" i="0" u="none" strike="noStrike" kern="1200" cap="none" spc="-1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© 2025 ABB. All rights reserved.</a:t>
            </a:r>
            <a:endParaRPr kumimoji="0" lang="en-US" sz="800" b="0" i="0" u="none" strike="noStrike" kern="1200" cap="none" spc="-1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DocumentID" descr="{&#10; &quot;SkabelonDesign&quot;: {&#10; &quot;textualValue&quot;: &quot;&lt;key1/&gt;&quot;,&#10; &quot;bindingCollection&quot;: {&#10; &quot;key1&quot;: {&quot;SkabelonDesign&quot;:{&quot;type&quot;:&quot;Text&quot;,&quot;binding&quot;:&quot;PPMetadata&quot;}}&#10; }&#10; }&#10;}">
            <a:extLst>
              <a:ext uri="{FF2B5EF4-FFF2-40B4-BE49-F238E27FC236}">
                <a16:creationId xmlns:a16="http://schemas.microsoft.com/office/drawing/2014/main" id="{5E233A6B-E923-1527-2950-33E45CF897A0}"/>
              </a:ext>
            </a:extLst>
          </p:cNvPr>
          <p:cNvSpPr txBox="1"/>
          <p:nvPr/>
        </p:nvSpPr>
        <p:spPr bwMode="gray">
          <a:xfrm>
            <a:off x="2125496" y="6523200"/>
            <a:ext cx="1679368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800" noProof="0">
              <a:solidFill>
                <a:schemeClr val="tx1"/>
              </a:solidFill>
            </a:endParaRPr>
          </a:p>
        </p:txBody>
      </p:sp>
      <p:sp>
        <p:nvSpPr>
          <p:cNvPr id="12" name="Revision" descr="{&#10; &quot;SkabelonDesign&quot;: {&#10; &quot;textualValue&quot;: &quot;&lt;key1/&gt;&quot;,&#10; &quot;bindingCollection&quot;: {&#10; &quot;key1&quot;: {&quot;SkabelonDesign&quot;:{&quot;type&quot;:&quot;Text&quot;,&quot;binding&quot;:&quot;DocumentRevisionIdLabelAndValue&quot;}}&#10; }&#10; }&#10;}">
            <a:extLst>
              <a:ext uri="{FF2B5EF4-FFF2-40B4-BE49-F238E27FC236}">
                <a16:creationId xmlns:a16="http://schemas.microsoft.com/office/drawing/2014/main" id="{2C42025F-41D3-7A5B-2C5F-FD9456AD167C}"/>
              </a:ext>
            </a:extLst>
          </p:cNvPr>
          <p:cNvSpPr txBox="1"/>
          <p:nvPr/>
        </p:nvSpPr>
        <p:spPr bwMode="gray">
          <a:xfrm>
            <a:off x="4143600" y="6523200"/>
            <a:ext cx="756000" cy="169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 anchor="ctr">
            <a:noAutofit/>
          </a:bodyPr>
          <a:lstStyle/>
          <a:p>
            <a:pPr algn="l"/>
            <a:endParaRPr lang="en-US" sz="800" noProof="0" dirty="0">
              <a:solidFill>
                <a:schemeClr val="tx1"/>
              </a:solidFill>
            </a:endParaRPr>
          </a:p>
        </p:txBody>
      </p:sp>
      <p:pic>
        <p:nvPicPr>
          <p:cNvPr id="13" name="Classification" descr="{&quot;templafy&quot;:{&quot;id&quot;:&quot;56c66ede-06b3-4621-8497-de452f5b077b&quot;}}">
            <a:extLst>
              <a:ext uri="{FF2B5EF4-FFF2-40B4-BE49-F238E27FC236}">
                <a16:creationId xmlns:a16="http://schemas.microsoft.com/office/drawing/2014/main" id="{440DA8F8-ECA6-B65D-7FAD-EB90A4B21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00" y="367200"/>
            <a:ext cx="1530000" cy="252000"/>
          </a:xfrm>
          <a:prstGeom prst="rect">
            <a:avLst/>
          </a:prstGeom>
        </p:spPr>
      </p:pic>
      <p:pic>
        <p:nvPicPr>
          <p:cNvPr id="14" name="Logo">
            <a:extLst>
              <a:ext uri="{FF2B5EF4-FFF2-40B4-BE49-F238E27FC236}">
                <a16:creationId xmlns:a16="http://schemas.microsoft.com/office/drawing/2014/main" id="{05B522FA-152C-BC97-9E9F-C9DB635D0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37222" y="0"/>
            <a:ext cx="2554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35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232987CA-87EA-FE7A-7937-D3F5CFE27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2"/>
            <a:ext cx="12192000" cy="685591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AD42B048-99B3-3EC3-FD9C-862845D63BD7}"/>
              </a:ext>
            </a:extLst>
          </p:cNvPr>
          <p:cNvCxnSpPr>
            <a:cxnSpLocks/>
          </p:cNvCxnSpPr>
          <p:nvPr/>
        </p:nvCxnSpPr>
        <p:spPr bwMode="gray">
          <a:xfrm flipH="1" flipV="1">
            <a:off x="5618830" y="2793650"/>
            <a:ext cx="1936006" cy="1172954"/>
          </a:xfrm>
          <a:prstGeom prst="straightConnector1">
            <a:avLst/>
          </a:prstGeom>
          <a:ln w="127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BCDC28F-2647-8A03-0BD4-CB7A42FD981C}"/>
              </a:ext>
            </a:extLst>
          </p:cNvPr>
          <p:cNvSpPr txBox="1"/>
          <p:nvPr/>
        </p:nvSpPr>
        <p:spPr bwMode="gray">
          <a:xfrm>
            <a:off x="7655734" y="3840480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Hier Klicken</a:t>
            </a:r>
          </a:p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Ordner in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C:/Users/DEINNAME/GoProgrammieren</a:t>
            </a:r>
          </a:p>
          <a:p>
            <a:pPr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speichern</a:t>
            </a:r>
          </a:p>
          <a:p>
            <a:pPr algn="l">
              <a:spcBef>
                <a:spcPts val="600"/>
              </a:spcBef>
            </a:pPr>
            <a:endParaRPr lang="de-DE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31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537D1-5DEB-FA09-A09C-F52322771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Erstes 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C7CA299-835D-5F9B-6151-386C85799976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0994" y="1929600"/>
            <a:ext cx="11530011" cy="4248150"/>
          </a:xfrm>
        </p:spPr>
        <p:txBody>
          <a:bodyPr/>
          <a:lstStyle/>
          <a:p>
            <a:r>
              <a:rPr lang="de-DE" dirty="0"/>
              <a:t>Auf terminal gehen</a:t>
            </a:r>
          </a:p>
          <a:p>
            <a:r>
              <a:rPr lang="de-DE" dirty="0" err="1"/>
              <a:t>Cd</a:t>
            </a:r>
            <a:r>
              <a:rPr lang="de-DE" dirty="0"/>
              <a:t> </a:t>
            </a:r>
            <a:r>
              <a:rPr lang="de-DE" dirty="0" err="1"/>
              <a:t>hello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eingeben ( mit Tab vervollständigen )</a:t>
            </a:r>
          </a:p>
          <a:p>
            <a:r>
              <a:rPr lang="de-DE" dirty="0"/>
              <a:t>Go </a:t>
            </a:r>
            <a:r>
              <a:rPr lang="de-DE" dirty="0" err="1"/>
              <a:t>run</a:t>
            </a:r>
            <a:r>
              <a:rPr lang="de-DE" dirty="0"/>
              <a:t> </a:t>
            </a:r>
            <a:r>
              <a:rPr lang="de-DE" dirty="0" err="1"/>
              <a:t>main.go</a:t>
            </a:r>
            <a:r>
              <a:rPr lang="de-DE" dirty="0"/>
              <a:t> eingeben</a:t>
            </a:r>
          </a:p>
          <a:p>
            <a:r>
              <a:rPr lang="de-DE" dirty="0"/>
              <a:t>Wenn das </a:t>
            </a:r>
            <a:r>
              <a:rPr lang="de-DE" dirty="0" err="1"/>
              <a:t>Teminal</a:t>
            </a:r>
            <a:r>
              <a:rPr lang="de-DE" dirty="0"/>
              <a:t> so aussieht funktioniert alles</a:t>
            </a:r>
          </a:p>
          <a:p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F45D31C-C2BA-0576-7D83-886CCB472E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8108D9-A873-237C-D800-98CA0DF630D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EB6D8A7-3E21-9DFC-2BCA-39DC8D7726A2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FC2A440-5675-2054-49DD-498990A36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91A230-008F-1A73-A81B-D46EDC9E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3" y="3329674"/>
            <a:ext cx="7001852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45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5A828-6992-4FF8-33D8-4A6A64FE1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Ordner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85906-2DBA-755B-9EA3-46D1947942C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In einem Ordner können beliebig viele Unterordner sein</a:t>
            </a:r>
          </a:p>
          <a:p>
            <a:r>
              <a:rPr lang="de-DE" dirty="0"/>
              <a:t>Jeder Unterordner kann beliebig viele Unterordner haben (solange genug Speicherplatz vorhanden ist)</a:t>
            </a:r>
          </a:p>
          <a:p>
            <a:r>
              <a:rPr lang="de-DE" dirty="0"/>
              <a:t>Spezielle Ordner: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OneDrive : Dateien in Cloud gespeichert, Cloud ist ein Anderer Computer im ABB-Netzwerk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C:/Users/name/Downloads: Standardmäßiger Ordner für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C:/Users/name/Desktop: alle Dateien, die hier gespeichert sind, sind auf dem Desktop sichtbar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C:/Program Files und C:/Program Files (x86) : Benötigen Adminrechte zum Schreiben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Network: Ordner, der vom Netzwerk, mit dem der Computer verbunden ist, zur Verfügung gestellt wird, lese und schreibrechte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738988-3E05-DC86-7FB2-ABE5C76BF1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991A9A-62A7-16E3-7878-01C459035A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86D598C-14B0-D7D4-890B-85984467CBA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6BA43B-0AAD-0EB8-6B05-0F66F467E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91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291758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20EEA-D048-8AE6-C210-4E8815CEEEEE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54CDD640-6055-43DB-A9D3-529B9F9D6962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855FF7-F525-FBDB-1F1A-D3424364C82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2B47D-22F5-8648-8AD6-AF9B29531AB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23AA811B-2EBD-4900-905E-5BE206449611}" type="slidenum">
              <a:rPr lang="en-US" smtClean="0"/>
              <a:pPr/>
              <a:t>31</a:t>
            </a:fld>
            <a:endParaRPr lang="en-US" dirty="0"/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193878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388D1C6E-BF04-FEAD-8B44-0D326FA5CF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9596" y="1967000"/>
            <a:ext cx="8080175" cy="42515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327F1A2-6886-6964-56FD-B77DAFA4F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Dateien</a:t>
            </a:r>
            <a:r>
              <a:rPr lang="en-US" dirty="0"/>
              <a:t> </a:t>
            </a:r>
            <a:r>
              <a:rPr lang="en-US" dirty="0" err="1"/>
              <a:t>eines</a:t>
            </a:r>
            <a:r>
              <a:rPr lang="en-US" dirty="0"/>
              <a:t> </a:t>
            </a:r>
            <a:r>
              <a:rPr lang="en-US" dirty="0" err="1"/>
              <a:t>Programms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8D2200-8483-86FD-8B99-D21FD36527E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23DA47-3B96-7D31-A324-A8EF6AE849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0BEA2B8-E7CD-D9A9-D390-29547A57A738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E11881D9-25A8-4CE0-B1D2-8DB6F49E0AE2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FB44EC-FAD1-75EB-C160-AE671EA6B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F49B976-B457-46E8-45E6-92CFB033DFF3}"/>
              </a:ext>
            </a:extLst>
          </p:cNvPr>
          <p:cNvCxnSpPr/>
          <p:nvPr/>
        </p:nvCxnSpPr>
        <p:spPr bwMode="gray">
          <a:xfrm flipH="1">
            <a:off x="3156078" y="2982005"/>
            <a:ext cx="1328468" cy="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118A949-42BE-8A65-F55B-C9C35C437242}"/>
              </a:ext>
            </a:extLst>
          </p:cNvPr>
          <p:cNvSpPr txBox="1"/>
          <p:nvPr/>
        </p:nvSpPr>
        <p:spPr bwMode="gray">
          <a:xfrm>
            <a:off x="4665283" y="288122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>
              <a:spcBef>
                <a:spcPts val="600"/>
              </a:spcBef>
            </a:pPr>
            <a:r>
              <a:rPr lang="de-DE" sz="1400" dirty="0">
                <a:solidFill>
                  <a:schemeClr val="bg1"/>
                </a:solidFill>
              </a:rPr>
              <a:t>Desktopverknüpfung</a:t>
            </a:r>
          </a:p>
        </p:txBody>
      </p:sp>
    </p:spTree>
    <p:custDataLst>
      <p:custData r:id="rId1"/>
      <p:custData r:id="rId2"/>
    </p:custDataLst>
    <p:extLst>
      <p:ext uri="{BB962C8B-B14F-4D97-AF65-F5344CB8AC3E}">
        <p14:creationId xmlns:p14="http://schemas.microsoft.com/office/powerpoint/2010/main" val="322851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A89B3-6EF7-6B61-71E0-465F2520B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Desktopverknüpfung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A7730-9ADB-074D-294B-AF9DC0872808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0994" y="1609952"/>
            <a:ext cx="11530011" cy="4248150"/>
          </a:xfrm>
        </p:spPr>
        <p:txBody>
          <a:bodyPr/>
          <a:lstStyle/>
          <a:p>
            <a:r>
              <a:rPr lang="de-DE" dirty="0"/>
              <a:t>Verknüpfungsdatei im Ordner Desktop</a:t>
            </a:r>
          </a:p>
          <a:p>
            <a:r>
              <a:rPr lang="de-DE" dirty="0"/>
              <a:t>OneDrive Ordner ist auch auf einem ABB-Server gespeichert</a:t>
            </a:r>
          </a:p>
          <a:p>
            <a:r>
              <a:rPr lang="de-DE" dirty="0"/>
              <a:t>Beim aufrufen ruft sie den hinterlegten Dateipfad auf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30D58-3E06-2204-5456-D50F884A370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5FE960-F1C3-5529-1EC6-6CD50166D53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0CA4BF-9D2B-46CF-47A0-9C88DB6B91A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F50556-0783-176E-764E-C4D5C65A3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958847EB-7126-384E-3302-8536D67BD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04" y="2439010"/>
            <a:ext cx="6242304" cy="3525397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2AACC3F7-F3E6-7C5B-D4FA-A1BD3FD5895E}"/>
              </a:ext>
            </a:extLst>
          </p:cNvPr>
          <p:cNvCxnSpPr>
            <a:cxnSpLocks/>
          </p:cNvCxnSpPr>
          <p:nvPr/>
        </p:nvCxnSpPr>
        <p:spPr bwMode="gray">
          <a:xfrm flipH="1">
            <a:off x="8346908" y="4135447"/>
            <a:ext cx="538675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626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4A479-5943-033A-EE01-5D4F070F0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Verknüpfung nach wo?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0D4D7-150B-9403-13EF-A03271553F6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Bei normaler Installation:</a:t>
            </a:r>
          </a:p>
          <a:p>
            <a:r>
              <a:rPr lang="de-DE" dirty="0"/>
              <a:t>C:/Program Files oder C:/Program Files (x86)</a:t>
            </a:r>
          </a:p>
          <a:p>
            <a:r>
              <a:rPr lang="de-DE" dirty="0"/>
              <a:t>Edge Speicherort: C:\Program Files (x86)\Microsoft\Edge\</a:t>
            </a:r>
            <a:r>
              <a:rPr lang="de-DE" dirty="0" err="1"/>
              <a:t>Application</a:t>
            </a:r>
            <a:endParaRPr lang="de-DE" dirty="0"/>
          </a:p>
          <a:p>
            <a:r>
              <a:rPr lang="de-DE" dirty="0"/>
              <a:t>Installation auf diese Ordner benötigt Adminrechte</a:t>
            </a:r>
          </a:p>
          <a:p>
            <a:r>
              <a:rPr lang="de-DE" dirty="0"/>
              <a:t>Gute Ordnung mit diesen Ordnern</a:t>
            </a:r>
          </a:p>
          <a:p>
            <a:r>
              <a:rPr lang="de-DE" dirty="0"/>
              <a:t>Zusätzlich haben viele Apps Daten in C:/Users/Name/AppData gespeichert (lesen und schreiben ohne Adminrechte möglich)</a:t>
            </a:r>
          </a:p>
          <a:p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B2589F-B9B1-08F4-12D1-325F64C9014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92D59-B224-DBFC-6A3A-5FA8123DAA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67D7247-3A03-24C0-5A76-12045DB1F38D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B076B-4A5F-EE30-C202-E59D7F6D6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03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EA264-1664-6DCA-2EEF-B4F60B0D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Installer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4BEEC-DAC0-F392-4C03-0DA987F41490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Ausführbare Dateien (.exe)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downloaden sich aus dem Internet die App und speichern sie in </a:t>
            </a:r>
            <a:r>
              <a:rPr lang="de-DE" dirty="0" err="1"/>
              <a:t>Program</a:t>
            </a:r>
            <a:r>
              <a:rPr lang="de-DE" dirty="0"/>
              <a:t> Files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Benötigt Adminrechte, die ihr nicht habt</a:t>
            </a:r>
          </a:p>
          <a:p>
            <a:r>
              <a:rPr lang="de-DE" dirty="0"/>
              <a:t>Installieren über Zip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Auf installier Website der App gibt es immer die Option, die Zip Datei zu downloaden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 Datei landet nach Download im Ordner Downloads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 Datei ist ein Ordner, der in eine Datei konvertiert wurde, um schneller kopiert und heruntergeladen zu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Zip Datei muss extrahiert werden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Rechtsklick auf Datei </a:t>
            </a:r>
            <a:r>
              <a:rPr lang="de-DE" dirty="0">
                <a:sym typeface="Wingdings" panose="05000000000000000000" pitchFamily="2" charset="2"/>
              </a:rPr>
              <a:t> Senden an  Alle extrahieren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Fenster öffnet sich, in dem man den Speicherort für den Ordner angeben muss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sym typeface="Wingdings" panose="05000000000000000000" pitchFamily="2" charset="2"/>
              </a:rPr>
              <a:t>Richtige Zip Downloaden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4DB3A7-5AE2-E560-D47C-02AD7F8D2D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21982-C9EF-FF30-D2A7-5297A9D850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F2E1EA9-E666-D970-78CB-A88298E9857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C089D8-71C2-7ADD-8494-A7C1B2F129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7D17A8F-A716-02A9-1694-2A613EF5D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6356" y="4681566"/>
            <a:ext cx="2048161" cy="142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26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966DB-EAC0-1F19-3F08-1617C14FB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Eigener Ordner Programme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8B111-116F-8C40-E5CE-0CAB07C18FC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r>
              <a:rPr lang="de-DE" dirty="0"/>
              <a:t>Um das Problem der fehlenden Adminrechte zu umgehen, erstellen wir den Ordner C:/Programme</a:t>
            </a:r>
          </a:p>
          <a:p>
            <a:r>
              <a:rPr lang="de-DE" dirty="0"/>
              <a:t>Zip nach C:/Programme extrahieren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82161C-F25A-567F-1FF5-2FDCDB6032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EEAE4-C989-17F7-C844-FE416C3EEB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2E07077-4EC7-C071-FE60-851156E998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B2EE78E3-0FB5-4EDC-9795-648A78EAEBD6}" type="datetime4">
              <a:rPr lang="en-US" smtClean="0"/>
              <a:t>September 7, 2025</a:t>
            </a:fld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240C25-CC72-8FA2-6393-085C8E5D8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Slide </a:t>
            </a:r>
            <a:fld id="{619F89D8-7AE3-494A-97F3-03D68086963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3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37B8EB-D114-64D7-89BF-1E448E43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1200" y="691200"/>
            <a:ext cx="11530600" cy="367200"/>
          </a:xfrm>
        </p:spPr>
        <p:txBody>
          <a:bodyPr anchor="ctr">
            <a:normAutofit/>
          </a:bodyPr>
          <a:lstStyle/>
          <a:p>
            <a:r>
              <a:rPr lang="de-DE" dirty="0"/>
              <a:t>Eigener Ordner für Go Programmierung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521B1CB-2BC7-221C-2FF9-6B9737FA991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331199" y="1929600"/>
            <a:ext cx="5669755" cy="4248150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Für eine gute Organisation sollten die Ordner, in denen ihr Programmiert, woanders gespeichert sein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C:/Users/DEINNAME/GoProgrammieren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Ordner an den Schnellzugriff anheften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BAD2771-00D9-C111-CA2B-7499C6A99BE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1788" y="1057498"/>
            <a:ext cx="11530011" cy="486000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B13BCAE8-491C-2BD7-5E67-91D6455439B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31200" y="6343200"/>
            <a:ext cx="9789113" cy="158400"/>
          </a:xfrm>
        </p:spPr>
        <p:txBody>
          <a:bodyPr/>
          <a:lstStyle/>
          <a:p>
            <a:endParaRPr lang="en-US"/>
          </a:p>
        </p:txBody>
      </p:sp>
      <p:pic>
        <p:nvPicPr>
          <p:cNvPr id="9" name="Grafik 8" descr="Ein Bild, das Screenshot, Text, Software, Multimedia-Software enthält.&#10;&#10;KI-generierte Inhalte können fehlerhaft sein.">
            <a:extLst>
              <a:ext uri="{FF2B5EF4-FFF2-40B4-BE49-F238E27FC236}">
                <a16:creationId xmlns:a16="http://schemas.microsoft.com/office/drawing/2014/main" id="{93F62C61-F4D6-35BF-C6DE-D959206C0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454" y="2537015"/>
            <a:ext cx="5669755" cy="3033319"/>
          </a:xfrm>
          <a:prstGeom prst="rect">
            <a:avLst/>
          </a:prstGeom>
          <a:noFill/>
        </p:spPr>
      </p:pic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21A687A1-B6FD-2068-1E29-3D1176B7A624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2EE78E3-0FB5-4EDC-9795-648A78EAEBD6}" type="datetime4">
              <a:rPr lang="en-US" smtClean="0"/>
              <a:pPr>
                <a:spcAft>
                  <a:spcPts val="600"/>
                </a:spcAft>
              </a:pPr>
              <a:t>September 7, 2025</a:t>
            </a:fld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4FEFA45-B0B0-D2A6-5E17-6BF4055CC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Slide </a:t>
            </a:r>
            <a:fld id="{619F89D8-7AE3-494A-97F3-03D680869632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767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a16="http://schemas.microsoft.com/office/drawing/2014/main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BB Master">
  <a:themeElements>
    <a:clrScheme name="ABB NEW">
      <a:dk1>
        <a:srgbClr val="000000"/>
      </a:dk1>
      <a:lt1>
        <a:srgbClr val="FFFFFF"/>
      </a:lt1>
      <a:dk2>
        <a:srgbClr val="6764F6"/>
      </a:dk2>
      <a:lt2>
        <a:srgbClr val="FF000F"/>
      </a:lt2>
      <a:accent1>
        <a:srgbClr val="262626"/>
      </a:accent1>
      <a:accent2>
        <a:srgbClr val="6E6E6E"/>
      </a:accent2>
      <a:accent3>
        <a:srgbClr val="A9A9A9"/>
      </a:accent3>
      <a:accent4>
        <a:srgbClr val="D2D2D2"/>
      </a:accent4>
      <a:accent5>
        <a:srgbClr val="F0F0F0"/>
      </a:accent5>
      <a:accent6>
        <a:srgbClr val="FAFAFA"/>
      </a:accent6>
      <a:hlink>
        <a:srgbClr val="FF000F"/>
      </a:hlink>
      <a:folHlink>
        <a:srgbClr val="6E6E6E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4"/>
        </a:solidFill>
        <a:ln w="12700">
          <a:solidFill>
            <a:schemeClr val="accent4"/>
          </a:solidFill>
        </a:ln>
      </a:spPr>
      <a:bodyPr rtlCol="0" anchor="ctr"/>
      <a:lstStyle>
        <a:defPPr algn="ctr">
          <a:spcBef>
            <a:spcPts val="600"/>
          </a:spcBef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algn="l">
          <a:spcBef>
            <a:spcPts val="600"/>
          </a:spcBef>
          <a:defRPr sz="1400" dirty="0" smtClean="0"/>
        </a:defPPr>
      </a:lstStyle>
    </a:txDef>
  </a:objectDefaults>
  <a:extraClrSchemeLst/>
  <a:custClrLst>
    <a:custClr name="Chart 1">
      <a:srgbClr val="FF000F"/>
    </a:custClr>
    <a:custClr name="Chart 2">
      <a:srgbClr val="FF957E"/>
    </a:custClr>
    <a:custClr name="Chart 3">
      <a:srgbClr val="FFDCCD"/>
    </a:custClr>
    <a:custClr name="Chart 4">
      <a:srgbClr val="6764F6"/>
    </a:custClr>
    <a:custClr name="Chart 5">
      <a:srgbClr val="93A1FF"/>
    </a:custClr>
    <a:custClr name="Chart 6">
      <a:srgbClr val="E4E7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Chart 7">
      <a:srgbClr val="000000"/>
    </a:custClr>
    <a:custClr name="Chart 8">
      <a:srgbClr val="6E6E6E"/>
    </a:custClr>
    <a:custClr name="Chart 9">
      <a:srgbClr val="A9A9A9"/>
    </a:custClr>
    <a:custClr name="Chart 10">
      <a:srgbClr val="D2D2D2"/>
    </a:custClr>
    <a:custClr name="Chart 11">
      <a:srgbClr val="F0F0F0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>
      <a:srgbClr val="FFFFFF"/>
    </a:custClr>
    <a:custClr name="Blue">
      <a:srgbClr val="004C97"/>
    </a:custClr>
    <a:custClr name="Green">
      <a:srgbClr val="007A33"/>
    </a:custClr>
    <a:custClr name="Yellow">
      <a:srgbClr val="FFD100"/>
    </a:custClr>
  </a:custClrLst>
  <a:extLst>
    <a:ext uri="{05A4C25C-085E-4340-85A3-A5531E510DB2}">
      <thm15:themeFamily xmlns:thm15="http://schemas.microsoft.com/office/thememl/2012/main" name="ABB PPT Template Templafy 2021120.pptx" id="{636D59D8-4D47-4D62-9970-5569608586F8}" vid="{6FA9D2F3-2CBF-4267-9EAB-EDA28A34CA0B}"/>
    </a:ext>
  </a:extLst>
</a:theme>
</file>

<file path=ppt/theme/theme2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ABB">
      <a:dk1>
        <a:srgbClr val="000000"/>
      </a:dk1>
      <a:lt1>
        <a:srgbClr val="FFFFFF"/>
      </a:lt1>
      <a:dk2>
        <a:srgbClr val="D90000"/>
      </a:dk2>
      <a:lt2>
        <a:srgbClr val="FF000F"/>
      </a:lt2>
      <a:accent1>
        <a:srgbClr val="1E1E1E"/>
      </a:accent1>
      <a:accent2>
        <a:srgbClr val="3C3C3C"/>
      </a:accent2>
      <a:accent3>
        <a:srgbClr val="6E6E6E"/>
      </a:accent3>
      <a:accent4>
        <a:srgbClr val="A0A0A0"/>
      </a:accent4>
      <a:accent5>
        <a:srgbClr val="D2D2D2"/>
      </a:accent5>
      <a:accent6>
        <a:srgbClr val="F0F0F0"/>
      </a:accent6>
      <a:hlink>
        <a:srgbClr val="D90000"/>
      </a:hlink>
      <a:folHlink>
        <a:srgbClr val="FF000F"/>
      </a:folHlink>
    </a:clrScheme>
    <a:fontScheme name="ABBvoice">
      <a:majorFont>
        <a:latin typeface="ABBvoice"/>
        <a:ea typeface="ABBvoice"/>
        <a:cs typeface="ABBvoice"/>
      </a:majorFont>
      <a:minorFont>
        <a:latin typeface="ABBvoice"/>
        <a:ea typeface="ABBvoice"/>
        <a:cs typeface="ABBvoice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Update>
  <Cmd case="SkabelonDesign.DocumentData:DefineData" variableName="DocumentRevisionIdLabelAndValue">
    <Doc.CustomXml.ABB_Coll_DocumentRevisionId>
      <s><![CDATA[Rev.: ]]></s>
      <Doc.CustomXml.ABB_Coll_DocumentRevisionId/>
    </Doc.CustomXml.ABB_Coll_DocumentRevisionId>
    <s/>
  </Cmd>
  <Cmd case="SkabelonDesign.DocumentData:DefineData" variableName="PPMetadata">
    <Doc.CustomXml.ABB_Coll_DocumentId>
      <s><![CDATA[Document ID: ]]></s>
      <Doc.CustomXml.ABB_Coll_DocumentId/>
    </Doc.CustomXml.ABB_Coll_DocumentId>
    <s/>
  </Cmd>
  <Cmd case="SkabelonDesign.DocumentData:DefineData" variableName="SecurityLevel">
    <Doc.CustomXml.ABB_Coll_SecurityLevel>
      <Doc.CustomXml.ABB_Coll_SecurityLevel/>
    </Doc.CustomXml.ABB_Coll_SecurityLevel>
    <s/>
  </Cmd>
  <Cmd case="BaseExtensions:If" if-1-type="DOCUMENTDATA" if-1-key="SecurityLevel" if-1-value="Internal">
    <True>
      <Cmd case="BaseExtensions:show-hide-pp" show="True" ShapeNames="Internal"/>
      <Cmd case="BaseExtensions:show-hide-pp" show="False" ShapeNames="Confidential"/>
      <Cmd case="BaseExtensions:show-hide-pp" show="False" ShapeNames="Strictly"/>
      <Cmd case="BaseExtensions:show-hide-pp" show="False" ShapeNames="Public"/>
    </True>
  </Cmd>
  <Cmd case="BaseExtensions:If" if-1-type="DOCUMENTDATA" if-1-key="SecurityLevel" if-1-value="Confidential">
    <True>
      <Cmd case="BaseExtensions:show-hide-pp" show="False" ShapeNames="Internal"/>
      <Cmd case="BaseExtensions:show-hide-pp" show="True" ShapeNames="Confidential"/>
      <Cmd case="BaseExtensions:show-hide-pp" show="False" ShapeNames="Strictly"/>
      <Cmd case="BaseExtensions:show-hide-pp" show="False" ShapeNames="Public"/>
    </True>
  </Cmd>
  <Cmd case="BaseExtensions:If" if-1-type="DOCUMENTDATA" if-1-key="SecurityLevel" if-1-value="Strictly Confidential">
    <True>
      <Cmd case="BaseExtensions:show-hide-pp" show="False" ShapeNames="Internal"/>
      <Cmd case="BaseExtensions:show-hide-pp" show="False" ShapeNames="Confidential"/>
      <Cmd case="BaseExtensions:show-hide-pp" show="True" ShapeNames="Strictly"/>
      <Cmd case="BaseExtensions:show-hide-pp" show="False" ShapeNames="Public"/>
    </True>
  </Cmd>
  <Cmd case="BaseExtensions:If" if-1-type="DOCUMENTDATA" if-1-key="SecurityLevel" if-1-value="Public">
    <True>
      <Cmd case="BaseExtensions:show-hide-pp" show="False" ShapeNames="Internal"/>
      <Cmd case="BaseExtensions:show-hide-pp" show="False" ShapeNames="Confidential"/>
      <Cmd case="BaseExtensions:show-hide-pp" show="False" ShapeNames="Strictly"/>
      <Cmd case="BaseExtensions:show-hide-pp" show="True" ShapeNames="Public"/>
    </True>
  </Cmd>
  <Cmd case="BaseExtensions:If" if-1-type="docpropmap" if-1-key="TemplafyTenantId" if-1-value="+abb;+abbqa">
    <True>
      <Cmd case="BaseExtensions:find-shape-bring-to-front" copyDelete="true" layout-1-name="Cover C (light photo)" shape-1-name-1="Revision" shape-1-name-2="Copyright" shape-1-name-3="DocumentID" shape-1-name-4="Logo" shape-1-name-5="Classification" layout-2-name="Cover D (dark photo)" shape-2-name-1="Revision" shape-2-name-2="Copyright" shape-2-name-3="DocumentID" shape-2-name-4="Logo" shape-2-name-5="Classification" layout-3-name="Cover E" shape-3-name-1="Classification" layout-4-name="Cover F" shape-4-name-1="Classification" shape-4-name-2="Logo"/>
    </True>
  </Cmd>
  <Cmd case="BaseExtensions:If" if-1-type="documentprop" if-1-key="hideDate" if-1-value="True">
    <True>
      <cmd case="BaseExtensions:show-hide-pp" show="true" ShapeNames="Date dynamic" ToggleOnActiveSlide="false"/>
    </True>
    <False>
      <cmd case="BaseExtensions:show-hide-pp" show="false" ShapeNames="Date dynamic" ToggleOnActiveSlide="false"/>
    </False>
  </Cmd>
  <Cmd case="BaseExtensions:If" if-1-type="documentprop" if-1-key="hideSlideNumber" if-1-value="True">
    <True>
      <cmd case="BaseExtensions:show-hide-pp" show="true" ShapeNames="Slide number" ToggleOnActiveSlide="false"/>
    </True>
    <False>
      <cmd case="BaseExtensions:show-hide-pp" show="false" ShapeNames="Slide number" ToggleOnActiveSlide="false"/>
    </False>
  </Cmd>
  <Cmd case="BaseExtensions:If" if-1-type="documentprop" if-1-key="hideCopyright" if-1-value="True">
    <True>
      <Cmd case="BaseExtensions:show-hide-pp" show="true" ShapeNames="CopyrightText" ToggleOnActiveSlide="false"/>
    </True>
    <False>
      <Cmd case="BaseExtensions:show-hide-pp" show="false" ShapeNames="CopyrightText" ToggleOnActiveSlide="false"/>
    </False>
  </Cmd>
  <Cmd case="BaseExtensions:If" if-1-type="documentprop" if-1-key="hideLogo" if-1-value="True">
    <True>
      <Cmd case="BaseExtensions:show-hide-pp" show="true" ShapeNames="LogoFooter" ToggleOnActiveSlide="false"/>
    </True>
    <False>
      <Cmd case="BaseExtensions:show-hide-pp" show="false" ShapeNames="LogoFooter" ToggleOnActiveSlide="false"/>
    </False>
  </Cmd>
</Update>
</file>

<file path=customXml/item10.xml><?xml version="1.0" encoding="utf-8"?>
<TemplafySlideFormConfiguration><![CDATA[{"formFields":[],"formDataEntries":[]}]]></TemplafySlideFormConfiguration>
</file>

<file path=customXml/item11.xml><?xml version="1.0" encoding="utf-8"?>
<TemplafySlideTemplateConfiguration><![CDATA[{"slideVersion":1,"isValidatorEnabled":false,"isLocked":false,"elementsMetadata":[],"slideId":"1233787476233682945","enableDocumentContentUpdater":false,"version":"2.0"}]]></TemplafySlideTemplateConfiguration>
</file>

<file path=customXml/item12.xml><?xml version="1.0" encoding="utf-8"?>
<TemplafySlideFormConfiguration><![CDATA[{"formFields":[],"formDataEntries":[]}]]></TemplafySlideFormConfiguration>
</file>

<file path=customXml/item13.xml><?xml version="1.0" encoding="utf-8"?>
<TemplafySlideTemplateConfiguration><![CDATA[{"slideVersion":1,"isValidatorEnabled":false,"isLocked":false,"elementsMetadata":[],"slideId":"1233787476233682946","enableDocumentContentUpdater":false,"version":"2.0"}]]></TemplafySlideTemplateConfiguration>
</file>

<file path=customXml/item14.xml><?xml version="1.0" encoding="utf-8"?>
<TemplafySlideFormConfiguration><![CDATA[{"formFields":[],"formDataEntries":[]}]]></TemplafySlideFormConfiguration>
</file>

<file path=customXml/item15.xml><?xml version="1.0" encoding="utf-8"?>
<TemplafySlideTemplateConfiguration><![CDATA[{"slideVersion":1,"isValidatorEnabled":false,"isLocked":false,"elementsMetadata":[],"slideId":"1233787476233682947","enableDocumentContentUpdater":false,"version":"2.0"}]]></TemplafySlideTemplateConfiguration>
</file>

<file path=customXml/item2.xml><?xml version="1.0" encoding="utf-8"?>
<TemplafyFormConfiguration><![CDATA[{"formFields":[{"required":false,"placeholder":"","lines":1,"defaultValue":"","shareValue":false,"type":"textBox","name":"DocumentID","label":"Document ID"},{"required":false,"placeholder":"","lines":1,"defaultValue":"","shareValue":false,"type":"textBox","name":"DocumentTitle","label":"Document Title"},{"required":false,"placeholder":"","lines":1,"shareValue":false,"type":"textBox","name":"ProjectName","label":"Project Name"},{"required":false,"maxLength":10,"placeholder":"","lines":1,"defaultValue":"","shareValue":false,"type":"textBox","name":"Revision","label":"Revision"},{"required":false,"shareValue":false,"type":"datePicker","name":"ApprovalDate","label":"Approval Date"},{"required":false,"placeholder":"","lines":1,"shareValue":false,"type":"textBox","name":"ApprovedByPerson","label":"Approved By Person"},{"required":false,"shareValue":false,"type":"datePicker","name":"PreparedDate","label":"Displayed Date"},{"required":false,"placeholder":"","lines":1,"defaultValue":"","shareValue":false,"type":"textBox","name":"PreparedByPerson","label":"Prepared By Person"},{"distinct":false,"hideIfNoUserInteractionRequired":false,"required":false,"defaultValue":"Presentation","autoSelectFirstOption":false,"shareValue":false,"type":"dropDown","dataSourceName":"DocumentKinds","dataSourceFieldName":"DocumentKind","name":"DocumentKind","label":"Document Kind"},{"distinct":false,"hideIfNoUserInteractionRequired":false,"required":false,"defaultValue":"en","autoSelectFirstOption":false,"shareValue":false,"type":"dropDown","dataSourceName":"LanguageCodes","dataSourceFieldName":"Name","name":"Language","label":"Language"},{"distinct":false,"hideIfNoUserInteractionRequired":false,"required":false,"defaultValue":"Draft","autoSelectFirstOption":false,"shareValue":false,"type":"dropDown","dataSourceName":"LifeCycleStatus","dataSourceFieldName":"Name","name":"LifeCycleStatus","label":"Life Cycle Status"},{"required":false,"placeholder":"","lines":1,"defaultValue":"","shareValue":false,"type":"textBox","name":"OwningOrganization","label":"Owning Organization"},{"distinct":false,"hideIfNoUserInteractionRequired":false,"required":false,"defaultValue":"1 Blank / No selection","autoSelectFirstOption":false,"shareValue":false,"type":"dropDown","dataSourceName":"SecurityLevels","dataSourceFieldName":"Name","name":"SecurityLevel","label":"Security Level"},{"helpTexts":{},"spacing":{},"type":"instructions","name":"PleaseSelectWhichFooterElementsDoYouWantToInclude","label":"Please select which footer elements do you want to include: "},{"defaultValue":{"fixedValue":true},"helpTexts":{},"spacing":{},"shareValue":false,"type":"checkBox","name":"Date","label":"Date"},{"defaultValue":{"fixedValue":true},"helpTexts":{},"spacing":{},"shareValue":false,"type":"checkBox","name":"SlideNumber","label":"Slide number"},{"defaultValue":{"fixedValue":true},"helpTexts":{},"spacing":{},"shareValue":false,"type":"checkBox","name":"Copyright","label":"Copyright"},{"defaultValue":{"fixedValue":true},"helpTexts":{},"spacing":{},"shareValue":false,"type":"checkBox","name":"Logo","label":"Logo"}],"formDataEntries":[{"name":"DocumentID","value":"npIDexmnRzOcjhpjclFbEw=="},{"name":"DocumentTitle","value":"npIDexmnRzOcjhpjclFbEw=="},{"name":"ProjectName","value":"npIDexmnRzOcjhpjclFbEw=="},{"name":"Revision","value":"npIDexmnRzOcjhpjclFbEw=="},{"name":"ApprovalDate","value":"npIDexmnRzOcjhpjclFbEw=="},{"name":"ApprovedByPerson","value":"npIDexmnRzOcjhpjclFbEw=="},{"name":"PreparedDate","value":"npIDexmnRzOcjhpjclFbEw=="},{"name":"PreparedByPerson","value":"npIDexmnRzOcjhpjclFbEw=="},{"name":"DocumentKind","value":"EqfNdjmDLMD5/9QAKm3UDaCkF7Q4ZKW1Cg5g5MojjLk="},{"name":"Language","value":"nVWUwVCH4hPlxqXy4HP9YtfdIMCGVn0BS77jADLFKoo="},{"name":"LifeCycleStatus","value":"QnWOujKLJp1RvJFaXvBl6HPTKUr9NiUrF8/eA/+Hz0E="},{"name":"OwningOrganization","value":"npIDexmnRzOcjhpjclFbEw=="},{"name":"SecurityLevel","value":"AjUfbU7fcmJ9ahnATTBBemZ2fau3JMwZtl4s3Acf4Qc="},{"name":"Date","value":"/qSOYQOhULkeur4k+TWcKw=="},{"name":"SlideNumber","value":"/qSOYQOhULkeur4k+TWcKw=="},{"name":"Copyright","value":"/qSOYQOhULkeur4k+TWcKw=="},{"name":"Logo","value":"/qSOYQOhULkeur4k+TWcKw=="}]}]]></TemplafyFormConfiguration>
</file>

<file path=customXml/item3.xml><?xml version="1.0" encoding="utf-8"?>
<TemplafyTemplateConfiguration><![CDATA[{"elementsMetadata":[{"type":"shape","id":"2ff4d1cf-10d5-4908-9636-79812843b106","elementConfiguration":{"binding":"{{FormatDateTime(Form.PreparedDate, \"MMMM d, yyyy\")}}","visibility":"","type":"text","disableUpdates":false}},{"type":"shape","id":"dae0bc77-7877-4f2d-9ce4-03220c72f4c7","elementConfiguration":{"width":"4.25 cm","height":"0.7 cm","image":"{{Form.SecurityLevel.Classification}}","type":"image","disableUpdates":false}},{"type":"shape","id":"156d795f-ba71-4204-ab71-2568300fcb7e","elementConfiguration":{"width":"4.25 cm","height":"0.7 cm","image":"{{Form.SecurityLevel.Classification}}","type":"image","disableUpdates":false}},{"type":"shape","id":"5a163b1e-2162-45fe-8f68-c4d452d288f8","elementConfiguration":{"width":"4.25 cm","height":"0.7 cm","image":"{{Form.SecurityLevel.Classification}}","type":"image","disableUpdates":false}},{"type":"shape","id":"56c66ede-06b3-4621-8497-de452f5b077b","elementConfiguration":{"width":"4.25 cm","height":"0.7 cm","image":"{{Form.SecurityLevel.Classification}}","type":"image","disableUpdates":false}},{"type":"shape","id":"6c041c66-7d6f-4890-81c0-4e38af123421","elementConfiguration":{"width":"4.25 cm","height":"0.7 cm","image":"{{Form.SecurityLevel.Classification}}","type":"image","disableUpdates":false}},{"type":"shape","id":"5b8c6903-56f4-4f98-accb-e27cc7070117","elementConfiguration":{"width":"4.25 cm","height":"0.7 cm","image":"{{Form.SecurityLevel.Classification}}","type":"image","disableUpdates":false}}],"transformationConfigurations":[{"binding":"{{Form.DocumentID}}","namespace":"http://schemas.microsoft.com/office/2006/metadata/properties","path":"/p:properties/documentManagement/*[local-name()=\"ABB_Coll_DocumentId\"]","disableUpdates":false,"type":"customXmlValue"},{"namespace":"http://schemas.microsoft.com/office/2006/metadata/properties","path":"/p:properties/documentManagement/*[local-name()=\"o8cb8facb2054f9d919ea0674048ef40\"]","termId":"{{Form.Language.TermID}}","termName":"{{Form.Language.Name}}","disableUpdates":false,"type":"customXmlManagedMetadata"},{"namespace":"http://schemas.microsoft.com/office/2006/metadata/properties","path":"/p:properties/documentManagement/*[local-name()=\"na4369807a744182aff6832bcef961df\"]","termId":"{{Form.DocumentKind.TermID}}","termName":"{{Form.DocumentKind.DocumentKind}}","disableUpdates":false,"type":"customXmlManagedMetadata"},{"binding":"{{Form.Revision}}","namespace":"http://schemas.microsoft.com/office/2006/metadata/properties","path":"/p:properties/documentManagement/*[local-name()=\"ABB_Coll_DocumentRevisionId\"]","disableUpdates":false,"type":"customXmlValue"},{"binding":"{{Form.LifeCycleStatus.Name}}","namespace":"http://schemas.microsoft.com/office/2006/metadata/properties","path":"/p:properties/documentManagement/*[local-name()=\"ABB_Coll_LifecycleStatus\"]","disableUpdates":false,"type":"customXmlValue"},{"binding":"{{Form.ApprovalDate}}","namespace":"http://schemas.microsoft.com/office/2006/metadata/properties","path":"/p:properties/documentManagement/*[local-name()=\"ABB_Coll_ApprovalDate\"]","disableUpdates":false,"type":"customXmlDateTimeValue"},{"binding":"{{Form.ApprovedByPerson}}","namespace":"http://schemas.microsoft.com/office/2006/metadata/properties","path":"/p:properties/documentManagement/*[local-name()=\"ABB_Coll_ApprovedByPerson\"]","disableUpdates":false,"type":"customXmlValue"},{"binding":"{{Form.PreparedByPerson}}","namespace":"http://schemas.microsoft.com/office/2006/metadata/properties","path":"/p:properties/documentManagement/*[local-name()=\"ABB_Coll_PreparedByPerson\"]","disableUpdates":false,"type":"customXmlValue"},{"binding":"{{Form.OwningOrganization}}","namespace":"http://schemas.microsoft.com/office/2006/metadata/properties","path":"/p:properties/documentManagement/*[local-name()=\"ABB_Coll_OwningOrganization\"]","disableUpdates":false,"type":"customXmlValue"},{"binding":"{{Form.SecurityLevel.Name}}","namespace":"http://schemas.microsoft.com/office/2006/metadata/properties","path":"/p:properties/documentManagement/*[local-name()=\"ABB_Coll_SecurityLevel\"]","disableUpdates":false,"type":"customXmlValue"},{"binding":"{{Form.PreparedDate}}","namespace":"http://schemas.microsoft.com/office/2006/metadata/properties","path":"/p:properties/documentManagement/*[local-name()=\"ABB_Coll_PreparedDate\"]","disableUpdates":false,"type":"customXmlDateTimeValue"},{"propertyName":"title","propertyValue":"{{Form.DocumentTitle}}","disableUpdates":false,"type":"documentProperty"},{"propertyName":"BrandName","propertyValue":"{{UserProfile.Brand.Name}}","disableUpdates":false,"type":"customDocumentProperty"},{"propertyName":"hideDate","propertyValue":"{{Form.Date}}","disableUpdates":false,"type":"customDocumentProperty"},{"propertyName":"hideSlideNumber","propertyValue":"{{Form.SlideNumber}}","disableUpdates":false,"type":"customDocumentProperty"},{"propertyName":"hideCopyright","propertyValue":"{{Form.Copyright}}","disableUpdates":false,"type":"customDocumentProperty"},{"propertyName":"hideLogo","propertyValue":"{{Form.Logo}}","disableUpdates":false,"type":"customDocumentProperty"},{"language":"{{DocumentLanguage}}","disableUpdates":false,"type":"proofingLanguage"},{"propertyName":"BrandName","propertyValue":"{{UserProfile.Brand.Name}}","disableUpdates":false,"type":"customDocumentProperty"},{"propertyName":"hideDate","propertyValue":"{{Form.Date}}","disableUpdates":false,"type":"customDocumentProperty"},{"propertyName":"hideSlideNumber","propertyValue":"{{Form.SlideNumber}}","disableUpdates":false,"type":"customDocumentProperty"},{"propertyName":"hideCopyright","propertyValue":"{{Form.Copyright}}","disableUpdates":false,"type":"customDocumentProperty"},{"propertyName":"hideLogo","propertyValue":"{{Form.Logo}}","disableUpdates":false,"type":"customDocumentProperty"}],"templateName":"ABB Official PowerPoint Template (EtO)","templateDescription":"","enableDocumentContentUpdater":true,"version":"2.0"}]]></TemplafyTemplateConfiguration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sedOnDocumentId xmlns="71d29222-2c5f-45ad-9aa5-4c2d15fddbe9">Not Defined</BasedOnDocumentId>
    <Notes1 xmlns="71d29222-2c5f-45ad-9aa5-4c2d15fddbe9" xsi:nil="true"/>
    <TaxCatchAll xmlns="71d29222-2c5f-45ad-9aa5-4c2d15fddbe9" xsi:nil="true"/>
    <ABB_Coll_DocumentRevisionId xmlns="71d29222-2c5f-45ad-9aa5-4c2d15fddbe9" xsi:nil="true"/>
    <CombinedDocumentId xmlns="71d29222-2c5f-45ad-9aa5-4c2d15fddbe9" xsi:nil="true"/>
    <o8cb8facb2054f9d919ea0674048ef40 xmlns="71d29222-2c5f-45ad-9aa5-4c2d15fddbe9">
      <Terms xmlns="http://schemas.microsoft.com/office/infopath/2007/PartnerControls">
        <TermInfo xmlns="http://schemas.microsoft.com/office/infopath/2007/PartnerControls">
          <TermName xmlns="http://schemas.microsoft.com/office/infopath/2007/PartnerControls">en</TermName>
          <TermId xmlns="http://schemas.microsoft.com/office/infopath/2007/PartnerControls">645eeacf-9e24-46f0-b6e5-4c5343c3dda6</TermId>
        </TermInfo>
      </Terms>
    </o8cb8facb2054f9d919ea0674048ef40>
    <ABB_Coll_LifecycleStatus xmlns="71d29222-2c5f-45ad-9aa5-4c2d15fddbe9">Draft</ABB_Coll_LifecycleStatus>
    <ABB_Coll_RevisionText xmlns="71d29222-2c5f-45ad-9aa5-4c2d15fddbe9" xsi:nil="true"/>
    <BasedOnDocumentPartId xmlns="71d29222-2c5f-45ad-9aa5-4c2d15fddbe9" xsi:nil="true"/>
    <na4369807a744182aff6832bcef961df xmlns="71d29222-2c5f-45ad-9aa5-4c2d15fddbe9">
      <Terms xmlns="http://schemas.microsoft.com/office/infopath/2007/PartnerControls">
        <TermInfo xmlns="http://schemas.microsoft.com/office/infopath/2007/PartnerControls">
          <TermName xmlns="http://schemas.microsoft.com/office/infopath/2007/PartnerControls">Presentation</TermName>
          <TermId xmlns="http://schemas.microsoft.com/office/infopath/2007/PartnerControls">879fe0ba-b71c-4824-bb6f-5e1cf3c4fd6d</TermId>
        </TermInfo>
      </Terms>
    </na4369807a744182aff6832bcef961df>
    <ABB_Coll_ApprovedByPerson xmlns="71d29222-2c5f-45ad-9aa5-4c2d15fddbe9" xsi:nil="true"/>
    <ABB_Coll_OwningOrganization xmlns="71d29222-2c5f-45ad-9aa5-4c2d15fddbe9" xsi:nil="true"/>
    <ABB_Coll_SecurityLevel xmlns="71d29222-2c5f-45ad-9aa5-4c2d15fddbe9">1 Blank / No selection</ABB_Coll_SecurityLevel>
    <BasedOnLanguageCode xmlns="71d29222-2c5f-45ad-9aa5-4c2d15fddbe9">EN</BasedOnLanguageCode>
    <ABB_Coll_DocumentPartID xmlns="71d29222-2c5f-45ad-9aa5-4c2d15fddbe9" xsi:nil="true"/>
    <ABB_Coll_DocumentId xmlns="71d29222-2c5f-45ad-9aa5-4c2d15fddbe9" xsi:nil="true"/>
    <ABB_Coll_RetentionDate xmlns="71d29222-2c5f-45ad-9aa5-4c2d15fddbe9" xsi:nil="true"/>
    <ABB_Coll_TitleEnglish xmlns="71d29222-2c5f-45ad-9aa5-4c2d15fddbe9" xsi:nil="true"/>
    <SupplementaryTitle xmlns="71d29222-2c5f-45ad-9aa5-4c2d15fddbe9">Not Defined</SupplementaryTitle>
    <ABB_Coll_PreparedByPerson xmlns="71d29222-2c5f-45ad-9aa5-4c2d15fddbe9" xsi:nil="true"/>
    <ABB_Coll_PreparedDate xmlns="71d29222-2c5f-45ad-9aa5-4c2d15fddbe9" xsi:nil="true"/>
    <ABB_Coll_ApprovalDate xmlns="71d29222-2c5f-45ad-9aa5-4c2d15fddbe9" xsi:nil="true"/>
    <BasedOnRevisionId xmlns="71d29222-2c5f-45ad-9aa5-4c2d15fddbe9">Not Defined</BasedOnRevisionId>
  </documentManagement>
</p:properties>
</file>

<file path=customXml/item5.xml><?xml version="1.0" encoding="utf-8"?>
<?mso-contentType ?>
<SharedContentType xmlns="Microsoft.SharePoint.Taxonomy.ContentTypeSync" SourceId="13e722c5-bebe-4801-a6ac-67aa35eba088" ContentTypeId="0x010100C73238EC1C55483BBB279E4E8C27D02E01" PreviousValue="false" LastSyncTimeStamp="2018-03-15T11:37:34.393Z"/>
</file>

<file path=customXml/item6.xml><?xml version="1.0" encoding="utf-8"?>
<ct:contentTypeSchema xmlns:ct="http://schemas.microsoft.com/office/2006/metadata/contentType" xmlns:ma="http://schemas.microsoft.com/office/2006/metadata/properties/metaAttributes" ct:_="" ma:_="" ma:contentTypeName="ABB Template" ma:contentTypeID="0x010100C73238EC1C55483BBB279E4E8C27D02E0100BB91C0F054DFB449B6CF054D7AD1ED9E" ma:contentTypeVersion="5" ma:contentTypeDescription="Opret et nyt dokument." ma:contentTypeScope="" ma:versionID="95480016f5dae8e6d3acb0fc797db5cc">
  <xsd:schema xmlns:xsd="http://www.w3.org/2001/XMLSchema" xmlns:xs="http://www.w3.org/2001/XMLSchema" xmlns:p="http://schemas.microsoft.com/office/2006/metadata/properties" xmlns:ns2="71d29222-2c5f-45ad-9aa5-4c2d15fddbe9" targetNamespace="http://schemas.microsoft.com/office/2006/metadata/properties" ma:root="true" ma:fieldsID="11712ccaf642d05e482a6a247e4bc6ed" ns2:_="">
    <xsd:import namespace="71d29222-2c5f-45ad-9aa5-4c2d15fddbe9"/>
    <xsd:element name="properties">
      <xsd:complexType>
        <xsd:sequence>
          <xsd:element name="documentManagement">
            <xsd:complexType>
              <xsd:all>
                <xsd:element ref="ns2:ABB_Coll_DocumentId"/>
                <xsd:element ref="ns2:na4369807a744182aff6832bcef961df" minOccurs="0"/>
                <xsd:element ref="ns2:TaxCatchAll" minOccurs="0"/>
                <xsd:element ref="ns2:TaxCatchAllLabel" minOccurs="0"/>
                <xsd:element ref="ns2:ABB_Coll_DocumentRevisionId"/>
                <xsd:element ref="ns2:ABB_Coll_LifecycleStatus"/>
                <xsd:element ref="ns2:o8cb8facb2054f9d919ea0674048ef40" minOccurs="0"/>
                <xsd:element ref="ns2:ABB_Coll_PreparedByPerson"/>
                <xsd:element ref="ns2:ABB_Coll_PreparedDate" minOccurs="0"/>
                <xsd:element ref="ns2:ABB_Coll_SecurityLevel"/>
                <xsd:element ref="ns2:ABB_Coll_ApprovalDate" minOccurs="0"/>
                <xsd:element ref="ns2:ABB_Coll_ApprovedByPerson" minOccurs="0"/>
                <xsd:element ref="ns2:ABB_Coll_DocumentPartID" minOccurs="0"/>
                <xsd:element ref="ns2:ABB_Coll_OwningOrganization" minOccurs="0"/>
                <xsd:element ref="ns2:ABB_Coll_RetentionDate" minOccurs="0"/>
                <xsd:element ref="ns2:ABB_Coll_RevisionText" minOccurs="0"/>
                <xsd:element ref="ns2:ABB_Coll_TitleEnglish" minOccurs="0"/>
                <xsd:element ref="ns2:BasedOnDocumentId" minOccurs="0"/>
                <xsd:element ref="ns2:BasedOnLanguageCode" minOccurs="0"/>
                <xsd:element ref="ns2:BasedOnRevisionId" minOccurs="0"/>
                <xsd:element ref="ns2:CombinedDocumentId" minOccurs="0"/>
                <xsd:element ref="ns2:Notes1" minOccurs="0"/>
                <xsd:element ref="ns2:SupplementaryTitle" minOccurs="0"/>
                <xsd:element ref="ns2:BasedOnDocumentPar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d29222-2c5f-45ad-9aa5-4c2d15fddbe9" elementFormDefault="qualified">
    <xsd:import namespace="http://schemas.microsoft.com/office/2006/documentManagement/types"/>
    <xsd:import namespace="http://schemas.microsoft.com/office/infopath/2007/PartnerControls"/>
    <xsd:element name="ABB_Coll_DocumentId" ma:index="8" ma:displayName="Document ID" ma:internalName="ABB_Coll_DocumentId" ma:readOnly="false">
      <xsd:simpleType>
        <xsd:restriction base="dms:Text">
          <xsd:maxLength value="32"/>
        </xsd:restriction>
      </xsd:simpleType>
    </xsd:element>
    <xsd:element name="na4369807a744182aff6832bcef961df" ma:index="9" ma:taxonomy="true" ma:internalName="na4369807a744182aff6832bcef961df" ma:taxonomyFieldName="ABB_Coll_DocumentKind" ma:displayName="Document Kind" ma:readOnly="false" ma:default="" ma:fieldId="{7a436980-7a74-4182-aff6-832bcef961df}" ma:sspId="13e722c5-bebe-4801-a6ac-67aa35eba088" ma:termSetId="9fcef174-6530-482d-8615-b6a04facd027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f605c55b-e380-4476-ac60-21537dde0012}" ma:internalName="TaxCatchAll" ma:showField="CatchAllData" ma:web="2e551aff-ed8b-4a86-bed0-b4a629a556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f605c55b-e380-4476-ac60-21537dde0012}" ma:internalName="TaxCatchAllLabel" ma:readOnly="true" ma:showField="CatchAllDataLabel" ma:web="2e551aff-ed8b-4a86-bed0-b4a629a556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ABB_Coll_DocumentRevisionId" ma:index="13" ma:displayName="Revision" ma:default="A" ma:internalName="ABB_Coll_DocumentRevisionId" ma:readOnly="false">
      <xsd:simpleType>
        <xsd:restriction base="dms:Text">
          <xsd:maxLength value="10"/>
        </xsd:restriction>
      </xsd:simpleType>
    </xsd:element>
    <xsd:element name="ABB_Coll_LifecycleStatus" ma:index="14" ma:displayName="Lifecycle Status" ma:default="Draft" ma:internalName="ABB_Coll_LifecycleStatus" ma:readOnly="false">
      <xsd:simpleType>
        <xsd:restriction base="dms:Choice">
          <xsd:enumeration value="Draft"/>
          <xsd:enumeration value="In review"/>
          <xsd:enumeration value="Approved"/>
          <xsd:enumeration value="Withdrawn"/>
        </xsd:restriction>
      </xsd:simpleType>
    </xsd:element>
    <xsd:element name="o8cb8facb2054f9d919ea0674048ef40" ma:index="15" ma:taxonomy="true" ma:internalName="o8cb8facb2054f9d919ea0674048ef40" ma:taxonomyFieldName="ABB_Coll_LanguageCode" ma:displayName="Language Code" ma:readOnly="false" ma:default="" ma:fieldId="{88cb8fac-b205-4f9d-919e-a0674048ef40}" ma:sspId="13e722c5-bebe-4801-a6ac-67aa35eba088" ma:termSetId="0a7cdf19-023e-497a-aaf4-2d3440a665f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BB_Coll_PreparedByPerson" ma:index="17" ma:displayName="Prepared By Person" ma:internalName="ABB_Coll_PreparedByPerson" ma:readOnly="false">
      <xsd:simpleType>
        <xsd:restriction base="dms:Text">
          <xsd:maxLength value="255"/>
        </xsd:restriction>
      </xsd:simpleType>
    </xsd:element>
    <xsd:element name="ABB_Coll_PreparedDate" ma:index="18" nillable="true" ma:displayName="Prepared Date" ma:format="DateOnly" ma:internalName="ABB_Coll_PreparedDate" ma:readOnly="false">
      <xsd:simpleType>
        <xsd:restriction base="dms:DateTime"/>
      </xsd:simpleType>
    </xsd:element>
    <xsd:element name="ABB_Coll_SecurityLevel" ma:index="19" ma:displayName="Security Level" ma:default="Internal" ma:internalName="ABB_Coll_SecurityLevel" ma:readOnly="false">
      <xsd:simpleType>
        <xsd:restriction base="dms:Choice">
          <xsd:enumeration value="Public"/>
          <xsd:enumeration value="Internal"/>
          <xsd:enumeration value="Confidential"/>
          <xsd:enumeration value="Strictly Confidential"/>
        </xsd:restriction>
      </xsd:simpleType>
    </xsd:element>
    <xsd:element name="ABB_Coll_ApprovalDate" ma:index="20" nillable="true" ma:displayName="Approval Date" ma:format="DateOnly" ma:internalName="ABB_Coll_ApprovalDate" ma:readOnly="false">
      <xsd:simpleType>
        <xsd:restriction base="dms:DateTime"/>
      </xsd:simpleType>
    </xsd:element>
    <xsd:element name="ABB_Coll_ApprovedByPerson" ma:index="21" nillable="true" ma:displayName="Approved By Person" ma:internalName="ABB_Coll_ApprovedByPerson" ma:readOnly="false">
      <xsd:simpleType>
        <xsd:restriction base="dms:Text">
          <xsd:maxLength value="100"/>
        </xsd:restriction>
      </xsd:simpleType>
    </xsd:element>
    <xsd:element name="ABB_Coll_DocumentPartID" ma:index="22" nillable="true" ma:displayName="Document Part ID" ma:internalName="ABB_Coll_DocumentPartID" ma:readOnly="false">
      <xsd:simpleType>
        <xsd:restriction base="dms:Text">
          <xsd:maxLength value="32"/>
        </xsd:restriction>
      </xsd:simpleType>
    </xsd:element>
    <xsd:element name="ABB_Coll_OwningOrganization" ma:index="23" nillable="true" ma:displayName="Owning Organization" ma:internalName="ABB_Coll_OwningOrganization" ma:readOnly="false">
      <xsd:simpleType>
        <xsd:restriction base="dms:Text">
          <xsd:maxLength value="80"/>
        </xsd:restriction>
      </xsd:simpleType>
    </xsd:element>
    <xsd:element name="ABB_Coll_RetentionDate" ma:index="24" nillable="true" ma:displayName="Retention Date" ma:format="DateOnly" ma:internalName="ABB_Coll_RetentionDate" ma:readOnly="false">
      <xsd:simpleType>
        <xsd:restriction base="dms:DateTime"/>
      </xsd:simpleType>
    </xsd:element>
    <xsd:element name="ABB_Coll_RevisionText" ma:index="25" nillable="true" ma:displayName="Revision Text" ma:internalName="ABB_Coll_RevisionText" ma:readOnly="false">
      <xsd:simpleType>
        <xsd:restriction base="dms:Note">
          <xsd:maxLength value="255"/>
        </xsd:restriction>
      </xsd:simpleType>
    </xsd:element>
    <xsd:element name="ABB_Coll_TitleEnglish" ma:index="26" nillable="true" ma:displayName="Title English" ma:internalName="ABB_Coll_TitleEnglish" ma:readOnly="false">
      <xsd:simpleType>
        <xsd:restriction base="dms:Text"/>
      </xsd:simpleType>
    </xsd:element>
    <xsd:element name="BasedOnDocumentId" ma:index="27" nillable="true" ma:displayName="Based On Document Id" ma:default="Not Defined" ma:internalName="BasedOnDocumentId">
      <xsd:simpleType>
        <xsd:restriction base="dms:Text"/>
      </xsd:simpleType>
    </xsd:element>
    <xsd:element name="BasedOnLanguageCode" ma:index="28" nillable="true" ma:displayName="Based On Language Code" ma:default="EN" ma:internalName="BasedOnLanguageCode">
      <xsd:simpleType>
        <xsd:restriction base="dms:Text">
          <xsd:maxLength value="5"/>
        </xsd:restriction>
      </xsd:simpleType>
    </xsd:element>
    <xsd:element name="BasedOnRevisionId" ma:index="29" nillable="true" ma:displayName="Based On Document Revision Id" ma:default="Not Defined" ma:internalName="BasedOnRevisionId">
      <xsd:simpleType>
        <xsd:restriction base="dms:Text">
          <xsd:maxLength value="255"/>
        </xsd:restriction>
      </xsd:simpleType>
    </xsd:element>
    <xsd:element name="CombinedDocumentId" ma:index="30" nillable="true" ma:displayName="Combined Id" ma:internalName="CombinedDocumentId">
      <xsd:simpleType>
        <xsd:restriction base="dms:Text"/>
      </xsd:simpleType>
    </xsd:element>
    <xsd:element name="Notes1" ma:index="31" nillable="true" ma:displayName="Notes" ma:internalName="Notes1">
      <xsd:simpleType>
        <xsd:restriction base="dms:Note">
          <xsd:maxLength value="255"/>
        </xsd:restriction>
      </xsd:simpleType>
    </xsd:element>
    <xsd:element name="SupplementaryTitle" ma:index="32" nillable="true" ma:displayName="Supplementary Title" ma:default="Not Defined" ma:internalName="SupplementaryTitle">
      <xsd:simpleType>
        <xsd:restriction base="dms:Text"/>
      </xsd:simpleType>
    </xsd:element>
    <xsd:element name="BasedOnDocumentPartId" ma:index="33" nillable="true" ma:displayName="Based On Document Part Id" ma:internalName="BasedOnDocumentPartId">
      <xsd:simpleType>
        <xsd:restriction base="dms:Text">
          <xsd:maxLength value="32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7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8.xml><?xml version="1.0" encoding="utf-8"?>
<TemplafySlideTemplateConfiguration><![CDATA[{"slideVersion":1,"isValidatorEnabled":false,"isLocked":false,"elementsMetadata":[{"type":"shape","elementConfiguration":{"width":"4.25 cm","height":"0.7 cm","image":"{{Form.SecurityLevel.Classification}}","type":"image","disableUpdates":false}}],"slideId":"1233787476233682944","enableDocumentContentUpdater":false,"version":"2.0"}]]></TemplafySlideTemplateConfiguration>
</file>

<file path=customXml/item9.xml><?xml version="1.0" encoding="utf-8"?>
<TemplafySlideFormConfiguration><![CDATA[{"formFields":[{"distinct":false,"hideIfNoUserInteractionRequired":false,"required":false,"defaultValue":"1 Blank / No selection","autoSelectFirstOption":false,"shareValue":false,"type":"dropDown","dataSourceName":"SecurityLevels","dataSourceFieldName":"Name","name":"SecurityLevel","label":"Security Level"}],"formDataEntries":[]}]]></TemplafySlideFormConfiguration>
</file>

<file path=customXml/itemProps1.xml><?xml version="1.0" encoding="utf-8"?>
<ds:datastoreItem xmlns:ds="http://schemas.openxmlformats.org/officeDocument/2006/customXml" ds:itemID="{3701DADA-2F68-45DF-8F02-C8ED25A02974}">
  <ds:schemaRefs/>
</ds:datastoreItem>
</file>

<file path=customXml/itemProps10.xml><?xml version="1.0" encoding="utf-8"?>
<ds:datastoreItem xmlns:ds="http://schemas.openxmlformats.org/officeDocument/2006/customXml" ds:itemID="{8265113A-9CF8-4F3C-A204-F97A907EC37F}">
  <ds:schemaRefs/>
</ds:datastoreItem>
</file>

<file path=customXml/itemProps11.xml><?xml version="1.0" encoding="utf-8"?>
<ds:datastoreItem xmlns:ds="http://schemas.openxmlformats.org/officeDocument/2006/customXml" ds:itemID="{20F5C750-582F-46BB-A4BF-CBC0EFE7CA78}">
  <ds:schemaRefs/>
</ds:datastoreItem>
</file>

<file path=customXml/itemProps12.xml><?xml version="1.0" encoding="utf-8"?>
<ds:datastoreItem xmlns:ds="http://schemas.openxmlformats.org/officeDocument/2006/customXml" ds:itemID="{55E46940-6434-4A2E-97B3-DE85BC1783F5}">
  <ds:schemaRefs/>
</ds:datastoreItem>
</file>

<file path=customXml/itemProps13.xml><?xml version="1.0" encoding="utf-8"?>
<ds:datastoreItem xmlns:ds="http://schemas.openxmlformats.org/officeDocument/2006/customXml" ds:itemID="{DD3C33AD-792D-4526-B706-A09FEA4C6707}">
  <ds:schemaRefs/>
</ds:datastoreItem>
</file>

<file path=customXml/itemProps14.xml><?xml version="1.0" encoding="utf-8"?>
<ds:datastoreItem xmlns:ds="http://schemas.openxmlformats.org/officeDocument/2006/customXml" ds:itemID="{29D7A846-0DA2-42A4-98F2-11B97807D5A0}">
  <ds:schemaRefs/>
</ds:datastoreItem>
</file>

<file path=customXml/itemProps15.xml><?xml version="1.0" encoding="utf-8"?>
<ds:datastoreItem xmlns:ds="http://schemas.openxmlformats.org/officeDocument/2006/customXml" ds:itemID="{17737E7C-FF8E-4947-8556-019F4675B7F5}">
  <ds:schemaRefs/>
</ds:datastoreItem>
</file>

<file path=customXml/itemProps2.xml><?xml version="1.0" encoding="utf-8"?>
<ds:datastoreItem xmlns:ds="http://schemas.openxmlformats.org/officeDocument/2006/customXml" ds:itemID="{88746BAB-2507-4F3A-B16E-ED38367EE530}">
  <ds:schemaRefs/>
</ds:datastoreItem>
</file>

<file path=customXml/itemProps3.xml><?xml version="1.0" encoding="utf-8"?>
<ds:datastoreItem xmlns:ds="http://schemas.openxmlformats.org/officeDocument/2006/customXml" ds:itemID="{D2280EEE-F7B5-4B82-8B3F-6C5291CE43BF}">
  <ds:schemaRefs/>
</ds:datastoreItem>
</file>

<file path=customXml/itemProps4.xml><?xml version="1.0" encoding="utf-8"?>
<ds:datastoreItem xmlns:ds="http://schemas.openxmlformats.org/officeDocument/2006/customXml" ds:itemID="{20F01761-FF92-45AA-AFD3-07A4C4C43484}">
  <ds:schemaRefs>
    <ds:schemaRef ds:uri="http://schemas.openxmlformats.org/package/2006/metadata/core-properties"/>
    <ds:schemaRef ds:uri="http://schemas.microsoft.com/office/2006/documentManagement/types"/>
    <ds:schemaRef ds:uri="71d29222-2c5f-45ad-9aa5-4c2d15fddbe9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www.w3.org/XML/1998/namespace"/>
    <ds:schemaRef ds:uri="http://purl.org/dc/dcmitype/"/>
  </ds:schemaRefs>
</ds:datastoreItem>
</file>

<file path=customXml/itemProps5.xml><?xml version="1.0" encoding="utf-8"?>
<ds:datastoreItem xmlns:ds="http://schemas.openxmlformats.org/officeDocument/2006/customXml" ds:itemID="{66E1508F-A58E-4DD5-9EB8-AC4BDE314F53}">
  <ds:schemaRefs>
    <ds:schemaRef ds:uri="Microsoft.SharePoint.Taxonomy.ContentTypeSync"/>
  </ds:schemaRefs>
</ds:datastoreItem>
</file>

<file path=customXml/itemProps6.xml><?xml version="1.0" encoding="utf-8"?>
<ds:datastoreItem xmlns:ds="http://schemas.openxmlformats.org/officeDocument/2006/customXml" ds:itemID="{189C1233-36FA-4952-984E-C0B4B998970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d29222-2c5f-45ad-9aa5-4c2d15fddbe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7.xml><?xml version="1.0" encoding="utf-8"?>
<ds:datastoreItem xmlns:ds="http://schemas.openxmlformats.org/officeDocument/2006/customXml" ds:itemID="{E296156F-3DB4-48ED-BF14-FAC9F0C4F584}">
  <ds:schemaRefs>
    <ds:schemaRef ds:uri="http://schemas.microsoft.com/sharepoint/v3/contenttype/forms"/>
  </ds:schemaRefs>
</ds:datastoreItem>
</file>

<file path=customXml/itemProps8.xml><?xml version="1.0" encoding="utf-8"?>
<ds:datastoreItem xmlns:ds="http://schemas.openxmlformats.org/officeDocument/2006/customXml" ds:itemID="{583016FA-8CF4-49F0-B3A3-2E0DED7C71BA}">
  <ds:schemaRefs/>
</ds:datastoreItem>
</file>

<file path=customXml/itemProps9.xml><?xml version="1.0" encoding="utf-8"?>
<ds:datastoreItem xmlns:ds="http://schemas.openxmlformats.org/officeDocument/2006/customXml" ds:itemID="{3ECD800E-71F1-48A7-95FD-4E027165EBAE}">
  <ds:schemaRefs/>
</ds:datastoreItem>
</file>

<file path=docMetadata/LabelInfo.xml><?xml version="1.0" encoding="utf-8"?>
<clbl:labelList xmlns:clbl="http://schemas.microsoft.com/office/2020/mipLabelMetadata">
  <clbl:label id="{d792d246-d363-40e2-82bc-6f0655128b68}" enabled="1" method="Standard" siteId="{372ee9e0-9ce0-4033-a64a-c07073a91ec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ABB PPT Template Templafy 2021120</Template>
  <TotalTime>0</TotalTime>
  <Words>873</Words>
  <Application>Microsoft Office PowerPoint</Application>
  <PresentationFormat>Breitbild</PresentationFormat>
  <Paragraphs>171</Paragraphs>
  <Slides>31</Slides>
  <Notes>0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31</vt:i4>
      </vt:variant>
    </vt:vector>
  </HeadingPairs>
  <TitlesOfParts>
    <vt:vector size="37" baseType="lpstr">
      <vt:lpstr>ABBvoice</vt:lpstr>
      <vt:lpstr>Wingdings</vt:lpstr>
      <vt:lpstr>Arial</vt:lpstr>
      <vt:lpstr>ABBvoice Light</vt:lpstr>
      <vt:lpstr>ABBvoice Display SemiBold</vt:lpstr>
      <vt:lpstr>ABB Master</vt:lpstr>
      <vt:lpstr>Installation 1</vt:lpstr>
      <vt:lpstr>Wie funktionieren Dateien</vt:lpstr>
      <vt:lpstr>Ordner</vt:lpstr>
      <vt:lpstr>Dateien eines Programms</vt:lpstr>
      <vt:lpstr>Desktopverknüpfung</vt:lpstr>
      <vt:lpstr>Verknüpfung nach wo?</vt:lpstr>
      <vt:lpstr>Installer</vt:lpstr>
      <vt:lpstr>Eigener Ordner Programme</vt:lpstr>
      <vt:lpstr>Eigener Ordner für Go Programmierung</vt:lpstr>
      <vt:lpstr>VS-Code</vt:lpstr>
      <vt:lpstr>Github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Teil 2: Command Prompt</vt:lpstr>
      <vt:lpstr>Path</vt:lpstr>
      <vt:lpstr>Go</vt:lpstr>
      <vt:lpstr>Path variable ändern</vt:lpstr>
      <vt:lpstr>PowerPoint-Präsentation</vt:lpstr>
      <vt:lpstr>PowerPoint-Präsentation</vt:lpstr>
      <vt:lpstr>PowerPoint-Präsentation</vt:lpstr>
      <vt:lpstr>Überprüfen</vt:lpstr>
      <vt:lpstr>PowerPoint-Präsentation</vt:lpstr>
      <vt:lpstr>PowerPoint-Präsentation</vt:lpstr>
      <vt:lpstr>PowerPoint-Präsentation</vt:lpstr>
      <vt:lpstr>Erstes Programm</vt:lpstr>
      <vt:lpstr>PowerPoint-Präsentation</vt:lpstr>
      <vt:lpstr>PowerPoint-Präsentation</vt:lpstr>
    </vt:vector>
  </TitlesOfParts>
  <Company>ABB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ABB</dc:creator>
  <cp:lastModifiedBy>Luis Elsen-Messmer</cp:lastModifiedBy>
  <cp:revision>84</cp:revision>
  <dcterms:created xsi:type="dcterms:W3CDTF">2025-08-05T11:19:40Z</dcterms:created>
  <dcterms:modified xsi:type="dcterms:W3CDTF">2025-09-07T10:03:34Z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eDate">
    <vt:lpwstr>True</vt:lpwstr>
  </property>
  <property fmtid="{D5CDD505-2E9C-101B-9397-08002B2CF9AE}" pid="3" name="hideSlideNumber">
    <vt:lpwstr>True</vt:lpwstr>
  </property>
  <property fmtid="{D5CDD505-2E9C-101B-9397-08002B2CF9AE}" pid="4" name="hideCopyright">
    <vt:lpwstr>True</vt:lpwstr>
  </property>
  <property fmtid="{D5CDD505-2E9C-101B-9397-08002B2CF9AE}" pid="5" name="hideLogo">
    <vt:lpwstr>True</vt:lpwstr>
  </property>
  <property fmtid="{D5CDD505-2E9C-101B-9397-08002B2CF9AE}" pid="6" name="TemplafyTimeStamp">
    <vt:lpwstr>2025-07-21T09:42:46</vt:lpwstr>
  </property>
  <property fmtid="{D5CDD505-2E9C-101B-9397-08002B2CF9AE}" pid="7" name="TemplafyTenantId">
    <vt:lpwstr>abb</vt:lpwstr>
  </property>
  <property fmtid="{D5CDD505-2E9C-101B-9397-08002B2CF9AE}" pid="8" name="TemplafyTemplateId">
    <vt:lpwstr>1233787476087144544</vt:lpwstr>
  </property>
  <property fmtid="{D5CDD505-2E9C-101B-9397-08002B2CF9AE}" pid="9" name="TemplafyUserProfileId">
    <vt:lpwstr>964854138897432589</vt:lpwstr>
  </property>
  <property fmtid="{D5CDD505-2E9C-101B-9397-08002B2CF9AE}" pid="10" name="TemplafyLanguageCode">
    <vt:lpwstr>en-US</vt:lpwstr>
  </property>
  <property fmtid="{D5CDD505-2E9C-101B-9397-08002B2CF9AE}" pid="11" name="BrandName">
    <vt:lpwstr>ABB</vt:lpwstr>
  </property>
  <property fmtid="{D5CDD505-2E9C-101B-9397-08002B2CF9AE}" pid="12" name="TemplafyFromBlank">
    <vt:bool>true</vt:bool>
  </property>
</Properties>
</file>